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Alata"/>
      <p:regular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Alata-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301c7392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301c7392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6301c73924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6301c73924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6301c73924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6301c73924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6301c739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6301c7392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6301c73924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6301c73924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6301c73924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6301c73924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6301c73924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6301c73924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6301c7392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6301c7392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6301c7392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6301c7392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6301c73924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6301c73924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6301c73924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26301c73924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a2e3b18f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a2e3b18f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a2e3b18fbb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a2e3b18fbb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a2e3b18fb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a2e3b18fb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a2e3b18fb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a2e3b18fb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a2e3b18fbb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a2e3b18fbb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a2e3b18fbb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a2e3b18fbb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a2e3b18fbb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a2e3b18fbb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a2e3b18fbb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a2e3b18fbb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6301c73924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26301c73924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6301c7392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6301c7392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6301c7392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6301c7392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6301c7392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6301c7392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a2e3b18fbb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a2e3b18fbb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7ea39938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7ea39938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6301c739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26301c739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6301c739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26301c739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6301c739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6301c739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6301c7392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26301c7392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4575" y="0"/>
            <a:ext cx="9190800" cy="5143500"/>
            <a:chOff x="-24575" y="0"/>
            <a:chExt cx="9190800" cy="5143500"/>
          </a:xfrm>
        </p:grpSpPr>
        <p:grpSp>
          <p:nvGrpSpPr>
            <p:cNvPr id="10" name="Google Shape;10;p2"/>
            <p:cNvGrpSpPr/>
            <p:nvPr/>
          </p:nvGrpSpPr>
          <p:grpSpPr>
            <a:xfrm>
              <a:off x="356760" y="0"/>
              <a:ext cx="8421105" cy="5143500"/>
              <a:chOff x="356760" y="0"/>
              <a:chExt cx="8421105" cy="5143500"/>
            </a:xfrm>
          </p:grpSpPr>
          <p:cxnSp>
            <p:nvCxnSpPr>
              <p:cNvPr id="11" name="Google Shape;11;p2"/>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 name="Google Shape;12;p2"/>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3" name="Google Shape;13;p2"/>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4" name="Google Shape;14;p2"/>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 name="Google Shape;15;p2"/>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 name="Google Shape;16;p2"/>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7" name="Google Shape;17;p2"/>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8" name="Google Shape;18;p2"/>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9" name="Google Shape;19;p2"/>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 name="Google Shape;20;p2"/>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 name="Google Shape;21;p2"/>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2" name="Google Shape;22;p2"/>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3" name="Google Shape;23;p2"/>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 name="Google Shape;24;p2"/>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 name="Google Shape;25;p2"/>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6" name="Google Shape;26;p2"/>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7" name="Google Shape;27;p2"/>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2"/>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 name="Google Shape;29;p2"/>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2"/>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2"/>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2" name="Google Shape;32;p2"/>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 name="Google Shape;33;p2"/>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 name="Google Shape;34;p2"/>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35" name="Google Shape;35;p2"/>
            <p:cNvGrpSpPr/>
            <p:nvPr/>
          </p:nvGrpSpPr>
          <p:grpSpPr>
            <a:xfrm>
              <a:off x="-24575" y="342900"/>
              <a:ext cx="9190800" cy="4457700"/>
              <a:chOff x="-24575" y="342900"/>
              <a:chExt cx="9190800" cy="4457700"/>
            </a:xfrm>
          </p:grpSpPr>
          <p:cxnSp>
            <p:nvCxnSpPr>
              <p:cNvPr id="36" name="Google Shape;36;p2"/>
              <p:cNvCxnSpPr/>
              <p:nvPr/>
            </p:nvCxnSpPr>
            <p:spPr>
              <a:xfrm>
                <a:off x="-24575" y="3429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37" name="Google Shape;37;p2"/>
              <p:cNvCxnSpPr/>
              <p:nvPr/>
            </p:nvCxnSpPr>
            <p:spPr>
              <a:xfrm>
                <a:off x="-24575" y="6858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38" name="Google Shape;38;p2"/>
              <p:cNvCxnSpPr/>
              <p:nvPr/>
            </p:nvCxnSpPr>
            <p:spPr>
              <a:xfrm>
                <a:off x="-24575" y="10287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2"/>
              <p:cNvCxnSpPr/>
              <p:nvPr/>
            </p:nvCxnSpPr>
            <p:spPr>
              <a:xfrm>
                <a:off x="-24575" y="13716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2"/>
              <p:cNvCxnSpPr/>
              <p:nvPr/>
            </p:nvCxnSpPr>
            <p:spPr>
              <a:xfrm>
                <a:off x="-24575" y="17145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2"/>
              <p:cNvCxnSpPr/>
              <p:nvPr/>
            </p:nvCxnSpPr>
            <p:spPr>
              <a:xfrm>
                <a:off x="-24575" y="20574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2"/>
              <p:cNvCxnSpPr/>
              <p:nvPr/>
            </p:nvCxnSpPr>
            <p:spPr>
              <a:xfrm>
                <a:off x="-24575" y="24003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2"/>
              <p:cNvCxnSpPr/>
              <p:nvPr/>
            </p:nvCxnSpPr>
            <p:spPr>
              <a:xfrm>
                <a:off x="-24575" y="27432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4" name="Google Shape;44;p2"/>
              <p:cNvCxnSpPr/>
              <p:nvPr/>
            </p:nvCxnSpPr>
            <p:spPr>
              <a:xfrm>
                <a:off x="-24575" y="30861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5" name="Google Shape;45;p2"/>
              <p:cNvCxnSpPr/>
              <p:nvPr/>
            </p:nvCxnSpPr>
            <p:spPr>
              <a:xfrm>
                <a:off x="-24575" y="34290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6" name="Google Shape;46;p2"/>
              <p:cNvCxnSpPr/>
              <p:nvPr/>
            </p:nvCxnSpPr>
            <p:spPr>
              <a:xfrm>
                <a:off x="-24575" y="37719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2"/>
              <p:cNvCxnSpPr/>
              <p:nvPr/>
            </p:nvCxnSpPr>
            <p:spPr>
              <a:xfrm>
                <a:off x="-24575" y="41148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8" name="Google Shape;48;p2"/>
              <p:cNvCxnSpPr/>
              <p:nvPr/>
            </p:nvCxnSpPr>
            <p:spPr>
              <a:xfrm>
                <a:off x="-24575" y="4457700"/>
                <a:ext cx="9190800" cy="0"/>
              </a:xfrm>
              <a:prstGeom prst="straightConnector1">
                <a:avLst/>
              </a:prstGeom>
              <a:noFill/>
              <a:ln cap="flat" cmpd="sng" w="9525">
                <a:solidFill>
                  <a:schemeClr val="lt2"/>
                </a:solidFill>
                <a:prstDash val="solid"/>
                <a:round/>
                <a:headEnd len="med" w="med" type="none"/>
                <a:tailEnd len="med" w="med" type="none"/>
              </a:ln>
            </p:spPr>
          </p:cxnSp>
          <p:cxnSp>
            <p:nvCxnSpPr>
              <p:cNvPr id="49" name="Google Shape;49;p2"/>
              <p:cNvCxnSpPr/>
              <p:nvPr/>
            </p:nvCxnSpPr>
            <p:spPr>
              <a:xfrm>
                <a:off x="-24575" y="4800600"/>
                <a:ext cx="9190800" cy="0"/>
              </a:xfrm>
              <a:prstGeom prst="straightConnector1">
                <a:avLst/>
              </a:prstGeom>
              <a:noFill/>
              <a:ln cap="flat" cmpd="sng" w="9525">
                <a:solidFill>
                  <a:schemeClr val="lt2"/>
                </a:solidFill>
                <a:prstDash val="solid"/>
                <a:round/>
                <a:headEnd len="med" w="med" type="none"/>
                <a:tailEnd len="med" w="med" type="none"/>
              </a:ln>
            </p:spPr>
          </p:cxnSp>
        </p:grpSp>
      </p:grpSp>
      <p:sp>
        <p:nvSpPr>
          <p:cNvPr id="50" name="Google Shape;50;p2"/>
          <p:cNvSpPr txBox="1"/>
          <p:nvPr>
            <p:ph type="ctrTitle"/>
          </p:nvPr>
        </p:nvSpPr>
        <p:spPr>
          <a:xfrm>
            <a:off x="713225" y="1091900"/>
            <a:ext cx="3983700" cy="24222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1" name="Google Shape;51;p2"/>
          <p:cNvSpPr txBox="1"/>
          <p:nvPr>
            <p:ph idx="1" type="subTitle"/>
          </p:nvPr>
        </p:nvSpPr>
        <p:spPr>
          <a:xfrm>
            <a:off x="713225" y="3631000"/>
            <a:ext cx="3983700" cy="420600"/>
          </a:xfrm>
          <a:prstGeom prst="rect">
            <a:avLst/>
          </a:prstGeom>
          <a:solidFill>
            <a:schemeClr val="accent1"/>
          </a:solid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 name="Google Shape;52;p2"/>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3" name="Shape 373"/>
        <p:cNvGrpSpPr/>
        <p:nvPr/>
      </p:nvGrpSpPr>
      <p:grpSpPr>
        <a:xfrm>
          <a:off x="0" y="0"/>
          <a:ext cx="0" cy="0"/>
          <a:chOff x="0" y="0"/>
          <a:chExt cx="0" cy="0"/>
        </a:xfrm>
      </p:grpSpPr>
      <p:grpSp>
        <p:nvGrpSpPr>
          <p:cNvPr id="374" name="Google Shape;374;p11"/>
          <p:cNvGrpSpPr/>
          <p:nvPr/>
        </p:nvGrpSpPr>
        <p:grpSpPr>
          <a:xfrm>
            <a:off x="-24575" y="0"/>
            <a:ext cx="9190800" cy="5143500"/>
            <a:chOff x="-24575" y="0"/>
            <a:chExt cx="9190800" cy="5143500"/>
          </a:xfrm>
        </p:grpSpPr>
        <p:grpSp>
          <p:nvGrpSpPr>
            <p:cNvPr id="375" name="Google Shape;375;p11"/>
            <p:cNvGrpSpPr/>
            <p:nvPr/>
          </p:nvGrpSpPr>
          <p:grpSpPr>
            <a:xfrm>
              <a:off x="356760" y="0"/>
              <a:ext cx="8421105" cy="5143500"/>
              <a:chOff x="356760" y="0"/>
              <a:chExt cx="8421105" cy="5143500"/>
            </a:xfrm>
          </p:grpSpPr>
          <p:cxnSp>
            <p:nvCxnSpPr>
              <p:cNvPr id="376" name="Google Shape;376;p11"/>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77" name="Google Shape;377;p11"/>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78" name="Google Shape;378;p11"/>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79" name="Google Shape;379;p11"/>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0" name="Google Shape;380;p11"/>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1" name="Google Shape;381;p11"/>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2" name="Google Shape;382;p11"/>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3" name="Google Shape;383;p11"/>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4" name="Google Shape;384;p11"/>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5" name="Google Shape;385;p11"/>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6" name="Google Shape;386;p11"/>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7" name="Google Shape;387;p11"/>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8" name="Google Shape;388;p11"/>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89" name="Google Shape;389;p11"/>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0" name="Google Shape;390;p11"/>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1" name="Google Shape;391;p11"/>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2" name="Google Shape;392;p11"/>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3" name="Google Shape;393;p11"/>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4" name="Google Shape;394;p11"/>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5" name="Google Shape;395;p11"/>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6" name="Google Shape;396;p11"/>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7" name="Google Shape;397;p11"/>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8" name="Google Shape;398;p11"/>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99" name="Google Shape;399;p11"/>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400" name="Google Shape;400;p11"/>
            <p:cNvGrpSpPr/>
            <p:nvPr/>
          </p:nvGrpSpPr>
          <p:grpSpPr>
            <a:xfrm>
              <a:off x="-24575" y="342900"/>
              <a:ext cx="9190800" cy="4457700"/>
              <a:chOff x="-24575" y="342900"/>
              <a:chExt cx="9190800" cy="4457700"/>
            </a:xfrm>
          </p:grpSpPr>
          <p:cxnSp>
            <p:nvCxnSpPr>
              <p:cNvPr id="401" name="Google Shape;401;p11"/>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11"/>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11"/>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11"/>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11"/>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11"/>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11"/>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11"/>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11"/>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11"/>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11"/>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12" name="Google Shape;412;p11"/>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11"/>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11"/>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415" name="Google Shape;415;p11"/>
          <p:cNvSpPr txBox="1"/>
          <p:nvPr>
            <p:ph hasCustomPrompt="1" type="title"/>
          </p:nvPr>
        </p:nvSpPr>
        <p:spPr>
          <a:xfrm>
            <a:off x="1284000" y="1021181"/>
            <a:ext cx="6576000" cy="1057200"/>
          </a:xfrm>
          <a:prstGeom prst="rect">
            <a:avLst/>
          </a:prstGeom>
          <a:solidFill>
            <a:schemeClr val="accent1"/>
          </a:solid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6" name="Google Shape;416;p11"/>
          <p:cNvSpPr txBox="1"/>
          <p:nvPr>
            <p:ph idx="1" type="subTitle"/>
          </p:nvPr>
        </p:nvSpPr>
        <p:spPr>
          <a:xfrm>
            <a:off x="1284000" y="2087950"/>
            <a:ext cx="6576000" cy="37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17" name="Google Shape;417;p11"/>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8" name="Shape 4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19" name="Shape 419"/>
        <p:cNvGrpSpPr/>
        <p:nvPr/>
      </p:nvGrpSpPr>
      <p:grpSpPr>
        <a:xfrm>
          <a:off x="0" y="0"/>
          <a:ext cx="0" cy="0"/>
          <a:chOff x="0" y="0"/>
          <a:chExt cx="0" cy="0"/>
        </a:xfrm>
      </p:grpSpPr>
      <p:grpSp>
        <p:nvGrpSpPr>
          <p:cNvPr id="420" name="Google Shape;420;p13"/>
          <p:cNvGrpSpPr/>
          <p:nvPr/>
        </p:nvGrpSpPr>
        <p:grpSpPr>
          <a:xfrm>
            <a:off x="-24575" y="0"/>
            <a:ext cx="9190800" cy="5143500"/>
            <a:chOff x="-24575" y="0"/>
            <a:chExt cx="9190800" cy="5143500"/>
          </a:xfrm>
        </p:grpSpPr>
        <p:grpSp>
          <p:nvGrpSpPr>
            <p:cNvPr id="421" name="Google Shape;421;p13"/>
            <p:cNvGrpSpPr/>
            <p:nvPr/>
          </p:nvGrpSpPr>
          <p:grpSpPr>
            <a:xfrm>
              <a:off x="356760" y="0"/>
              <a:ext cx="8421105" cy="5143500"/>
              <a:chOff x="356760" y="0"/>
              <a:chExt cx="8421105" cy="5143500"/>
            </a:xfrm>
          </p:grpSpPr>
          <p:cxnSp>
            <p:nvCxnSpPr>
              <p:cNvPr id="422" name="Google Shape;422;p13"/>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3" name="Google Shape;423;p13"/>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4" name="Google Shape;424;p13"/>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5" name="Google Shape;425;p13"/>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6" name="Google Shape;426;p13"/>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7" name="Google Shape;427;p13"/>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8" name="Google Shape;428;p13"/>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29" name="Google Shape;429;p13"/>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0" name="Google Shape;430;p13"/>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1" name="Google Shape;431;p13"/>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2" name="Google Shape;432;p13"/>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3" name="Google Shape;433;p13"/>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4" name="Google Shape;434;p13"/>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5" name="Google Shape;435;p13"/>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6" name="Google Shape;436;p13"/>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7" name="Google Shape;437;p13"/>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8" name="Google Shape;438;p13"/>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39" name="Google Shape;439;p13"/>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0" name="Google Shape;440;p13"/>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1" name="Google Shape;441;p13"/>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2" name="Google Shape;442;p13"/>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3" name="Google Shape;443;p13"/>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4" name="Google Shape;444;p13"/>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45" name="Google Shape;445;p13"/>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446" name="Google Shape;446;p13"/>
            <p:cNvGrpSpPr/>
            <p:nvPr/>
          </p:nvGrpSpPr>
          <p:grpSpPr>
            <a:xfrm>
              <a:off x="-24575" y="342900"/>
              <a:ext cx="9190800" cy="4457700"/>
              <a:chOff x="-24575" y="342900"/>
              <a:chExt cx="9190800" cy="4457700"/>
            </a:xfrm>
          </p:grpSpPr>
          <p:cxnSp>
            <p:nvCxnSpPr>
              <p:cNvPr id="447" name="Google Shape;447;p13"/>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13"/>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3"/>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13"/>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13"/>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13"/>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13"/>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13"/>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13"/>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13"/>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13"/>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13"/>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13"/>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13"/>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461" name="Google Shape;461;p13"/>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
          <p:cNvSpPr txBox="1"/>
          <p:nvPr>
            <p:ph idx="1" type="subTitle"/>
          </p:nvPr>
        </p:nvSpPr>
        <p:spPr>
          <a:xfrm>
            <a:off x="720000" y="22693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13"/>
          <p:cNvSpPr txBox="1"/>
          <p:nvPr>
            <p:ph idx="2" type="subTitle"/>
          </p:nvPr>
        </p:nvSpPr>
        <p:spPr>
          <a:xfrm>
            <a:off x="3419269" y="22693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4" name="Google Shape;464;p13"/>
          <p:cNvSpPr txBox="1"/>
          <p:nvPr>
            <p:ph idx="3" type="subTitle"/>
          </p:nvPr>
        </p:nvSpPr>
        <p:spPr>
          <a:xfrm>
            <a:off x="720000" y="3855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5" name="Google Shape;465;p13"/>
          <p:cNvSpPr txBox="1"/>
          <p:nvPr>
            <p:ph idx="4" type="subTitle"/>
          </p:nvPr>
        </p:nvSpPr>
        <p:spPr>
          <a:xfrm>
            <a:off x="3419269" y="3855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6" name="Google Shape;466;p13"/>
          <p:cNvSpPr txBox="1"/>
          <p:nvPr>
            <p:ph idx="5" type="subTitle"/>
          </p:nvPr>
        </p:nvSpPr>
        <p:spPr>
          <a:xfrm>
            <a:off x="6118545" y="22693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 name="Google Shape;467;p13"/>
          <p:cNvSpPr txBox="1"/>
          <p:nvPr>
            <p:ph idx="6" type="subTitle"/>
          </p:nvPr>
        </p:nvSpPr>
        <p:spPr>
          <a:xfrm>
            <a:off x="6118545" y="3855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8" name="Google Shape;468;p13"/>
          <p:cNvSpPr txBox="1"/>
          <p:nvPr>
            <p:ph hasCustomPrompt="1" type="title"/>
          </p:nvPr>
        </p:nvSpPr>
        <p:spPr>
          <a:xfrm>
            <a:off x="818402" y="1420983"/>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9" name="Google Shape;469;p13"/>
          <p:cNvSpPr txBox="1"/>
          <p:nvPr>
            <p:ph hasCustomPrompt="1" idx="7" type="title"/>
          </p:nvPr>
        </p:nvSpPr>
        <p:spPr>
          <a:xfrm>
            <a:off x="818402" y="3006791"/>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0" name="Google Shape;470;p13"/>
          <p:cNvSpPr txBox="1"/>
          <p:nvPr>
            <p:ph hasCustomPrompt="1" idx="8" type="title"/>
          </p:nvPr>
        </p:nvSpPr>
        <p:spPr>
          <a:xfrm>
            <a:off x="3517677" y="1420983"/>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1" name="Google Shape;471;p13"/>
          <p:cNvSpPr txBox="1"/>
          <p:nvPr>
            <p:ph hasCustomPrompt="1" idx="9" type="title"/>
          </p:nvPr>
        </p:nvSpPr>
        <p:spPr>
          <a:xfrm>
            <a:off x="3517677" y="3006791"/>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2" name="Google Shape;472;p13"/>
          <p:cNvSpPr txBox="1"/>
          <p:nvPr>
            <p:ph hasCustomPrompt="1" idx="13" type="title"/>
          </p:nvPr>
        </p:nvSpPr>
        <p:spPr>
          <a:xfrm>
            <a:off x="6216952" y="1420983"/>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3" name="Google Shape;473;p13"/>
          <p:cNvSpPr txBox="1"/>
          <p:nvPr>
            <p:ph hasCustomPrompt="1" idx="14" type="title"/>
          </p:nvPr>
        </p:nvSpPr>
        <p:spPr>
          <a:xfrm>
            <a:off x="6216952" y="3006791"/>
            <a:ext cx="7347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4" name="Google Shape;474;p13"/>
          <p:cNvSpPr txBox="1"/>
          <p:nvPr>
            <p:ph idx="15" type="subTitle"/>
          </p:nvPr>
        </p:nvSpPr>
        <p:spPr>
          <a:xfrm>
            <a:off x="720000" y="19803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75" name="Google Shape;475;p13"/>
          <p:cNvSpPr txBox="1"/>
          <p:nvPr>
            <p:ph idx="16" type="subTitle"/>
          </p:nvPr>
        </p:nvSpPr>
        <p:spPr>
          <a:xfrm>
            <a:off x="3419269" y="19803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76" name="Google Shape;476;p13"/>
          <p:cNvSpPr txBox="1"/>
          <p:nvPr>
            <p:ph idx="17" type="subTitle"/>
          </p:nvPr>
        </p:nvSpPr>
        <p:spPr>
          <a:xfrm>
            <a:off x="6118545" y="19803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77" name="Google Shape;477;p13"/>
          <p:cNvSpPr txBox="1"/>
          <p:nvPr>
            <p:ph idx="18" type="subTitle"/>
          </p:nvPr>
        </p:nvSpPr>
        <p:spPr>
          <a:xfrm>
            <a:off x="720000" y="3566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78" name="Google Shape;478;p13"/>
          <p:cNvSpPr txBox="1"/>
          <p:nvPr>
            <p:ph idx="19" type="subTitle"/>
          </p:nvPr>
        </p:nvSpPr>
        <p:spPr>
          <a:xfrm>
            <a:off x="3419269" y="3566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79" name="Google Shape;479;p13"/>
          <p:cNvSpPr txBox="1"/>
          <p:nvPr>
            <p:ph idx="20" type="subTitle"/>
          </p:nvPr>
        </p:nvSpPr>
        <p:spPr>
          <a:xfrm>
            <a:off x="6118545" y="356625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nSpc>
                <a:spcPct val="100000"/>
              </a:lnSpc>
              <a:spcBef>
                <a:spcPts val="0"/>
              </a:spcBef>
              <a:spcAft>
                <a:spcPts val="0"/>
              </a:spcAft>
              <a:buSzPts val="2400"/>
              <a:buFont typeface="Alata"/>
              <a:buNone/>
              <a:defRPr sz="2400">
                <a:latin typeface="Alata"/>
                <a:ea typeface="Alata"/>
                <a:cs typeface="Alata"/>
                <a:sym typeface="Alata"/>
              </a:defRPr>
            </a:lvl2pPr>
            <a:lvl3pPr lvl="2" rtl="0">
              <a:lnSpc>
                <a:spcPct val="100000"/>
              </a:lnSpc>
              <a:spcBef>
                <a:spcPts val="0"/>
              </a:spcBef>
              <a:spcAft>
                <a:spcPts val="0"/>
              </a:spcAft>
              <a:buSzPts val="2400"/>
              <a:buFont typeface="Alata"/>
              <a:buNone/>
              <a:defRPr sz="2400">
                <a:latin typeface="Alata"/>
                <a:ea typeface="Alata"/>
                <a:cs typeface="Alata"/>
                <a:sym typeface="Alata"/>
              </a:defRPr>
            </a:lvl3pPr>
            <a:lvl4pPr lvl="3" rtl="0">
              <a:lnSpc>
                <a:spcPct val="100000"/>
              </a:lnSpc>
              <a:spcBef>
                <a:spcPts val="0"/>
              </a:spcBef>
              <a:spcAft>
                <a:spcPts val="0"/>
              </a:spcAft>
              <a:buSzPts val="2400"/>
              <a:buFont typeface="Alata"/>
              <a:buNone/>
              <a:defRPr sz="2400">
                <a:latin typeface="Alata"/>
                <a:ea typeface="Alata"/>
                <a:cs typeface="Alata"/>
                <a:sym typeface="Alata"/>
              </a:defRPr>
            </a:lvl4pPr>
            <a:lvl5pPr lvl="4" rtl="0">
              <a:lnSpc>
                <a:spcPct val="100000"/>
              </a:lnSpc>
              <a:spcBef>
                <a:spcPts val="0"/>
              </a:spcBef>
              <a:spcAft>
                <a:spcPts val="0"/>
              </a:spcAft>
              <a:buSzPts val="2400"/>
              <a:buFont typeface="Alata"/>
              <a:buNone/>
              <a:defRPr sz="2400">
                <a:latin typeface="Alata"/>
                <a:ea typeface="Alata"/>
                <a:cs typeface="Alata"/>
                <a:sym typeface="Alata"/>
              </a:defRPr>
            </a:lvl5pPr>
            <a:lvl6pPr lvl="5" rtl="0">
              <a:lnSpc>
                <a:spcPct val="100000"/>
              </a:lnSpc>
              <a:spcBef>
                <a:spcPts val="0"/>
              </a:spcBef>
              <a:spcAft>
                <a:spcPts val="0"/>
              </a:spcAft>
              <a:buSzPts val="2400"/>
              <a:buFont typeface="Alata"/>
              <a:buNone/>
              <a:defRPr sz="2400">
                <a:latin typeface="Alata"/>
                <a:ea typeface="Alata"/>
                <a:cs typeface="Alata"/>
                <a:sym typeface="Alata"/>
              </a:defRPr>
            </a:lvl6pPr>
            <a:lvl7pPr lvl="6" rtl="0">
              <a:lnSpc>
                <a:spcPct val="100000"/>
              </a:lnSpc>
              <a:spcBef>
                <a:spcPts val="0"/>
              </a:spcBef>
              <a:spcAft>
                <a:spcPts val="0"/>
              </a:spcAft>
              <a:buSzPts val="2400"/>
              <a:buFont typeface="Alata"/>
              <a:buNone/>
              <a:defRPr sz="2400">
                <a:latin typeface="Alata"/>
                <a:ea typeface="Alata"/>
                <a:cs typeface="Alata"/>
                <a:sym typeface="Alata"/>
              </a:defRPr>
            </a:lvl7pPr>
            <a:lvl8pPr lvl="7" rtl="0">
              <a:lnSpc>
                <a:spcPct val="100000"/>
              </a:lnSpc>
              <a:spcBef>
                <a:spcPts val="0"/>
              </a:spcBef>
              <a:spcAft>
                <a:spcPts val="0"/>
              </a:spcAft>
              <a:buSzPts val="2400"/>
              <a:buFont typeface="Alata"/>
              <a:buNone/>
              <a:defRPr sz="2400">
                <a:latin typeface="Alata"/>
                <a:ea typeface="Alata"/>
                <a:cs typeface="Alata"/>
                <a:sym typeface="Alata"/>
              </a:defRPr>
            </a:lvl8pPr>
            <a:lvl9pPr lvl="8" rtl="0">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480" name="Google Shape;480;p13"/>
          <p:cNvSpPr txBox="1"/>
          <p:nvPr>
            <p:ph idx="21"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81" name="Shape 481"/>
        <p:cNvGrpSpPr/>
        <p:nvPr/>
      </p:nvGrpSpPr>
      <p:grpSpPr>
        <a:xfrm>
          <a:off x="0" y="0"/>
          <a:ext cx="0" cy="0"/>
          <a:chOff x="0" y="0"/>
          <a:chExt cx="0" cy="0"/>
        </a:xfrm>
      </p:grpSpPr>
      <p:grpSp>
        <p:nvGrpSpPr>
          <p:cNvPr id="482" name="Google Shape;482;p14"/>
          <p:cNvGrpSpPr/>
          <p:nvPr/>
        </p:nvGrpSpPr>
        <p:grpSpPr>
          <a:xfrm>
            <a:off x="-24575" y="0"/>
            <a:ext cx="9190800" cy="5143500"/>
            <a:chOff x="-24575" y="0"/>
            <a:chExt cx="9190800" cy="5143500"/>
          </a:xfrm>
        </p:grpSpPr>
        <p:grpSp>
          <p:nvGrpSpPr>
            <p:cNvPr id="483" name="Google Shape;483;p14"/>
            <p:cNvGrpSpPr/>
            <p:nvPr/>
          </p:nvGrpSpPr>
          <p:grpSpPr>
            <a:xfrm>
              <a:off x="356760" y="0"/>
              <a:ext cx="8421105" cy="5143500"/>
              <a:chOff x="356760" y="0"/>
              <a:chExt cx="8421105" cy="5143500"/>
            </a:xfrm>
          </p:grpSpPr>
          <p:cxnSp>
            <p:nvCxnSpPr>
              <p:cNvPr id="484" name="Google Shape;484;p14"/>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85" name="Google Shape;485;p14"/>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86" name="Google Shape;486;p14"/>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87" name="Google Shape;487;p14"/>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88" name="Google Shape;488;p14"/>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89" name="Google Shape;489;p14"/>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0" name="Google Shape;490;p14"/>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1" name="Google Shape;491;p14"/>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2" name="Google Shape;492;p14"/>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3" name="Google Shape;493;p14"/>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4" name="Google Shape;494;p14"/>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5" name="Google Shape;495;p14"/>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14"/>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14"/>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8" name="Google Shape;498;p14"/>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499" name="Google Shape;499;p14"/>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0" name="Google Shape;500;p14"/>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1" name="Google Shape;501;p14"/>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2" name="Google Shape;502;p14"/>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3" name="Google Shape;503;p14"/>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4" name="Google Shape;504;p14"/>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5" name="Google Shape;505;p14"/>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6" name="Google Shape;506;p14"/>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07" name="Google Shape;507;p14"/>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508" name="Google Shape;508;p14"/>
            <p:cNvGrpSpPr/>
            <p:nvPr/>
          </p:nvGrpSpPr>
          <p:grpSpPr>
            <a:xfrm>
              <a:off x="-24575" y="342900"/>
              <a:ext cx="9190800" cy="4457700"/>
              <a:chOff x="-24575" y="342900"/>
              <a:chExt cx="9190800" cy="4457700"/>
            </a:xfrm>
          </p:grpSpPr>
          <p:cxnSp>
            <p:nvCxnSpPr>
              <p:cNvPr id="509" name="Google Shape;509;p14"/>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14"/>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14"/>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14"/>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14"/>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14"/>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14"/>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14"/>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14"/>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14"/>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14"/>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14"/>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14"/>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14"/>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523" name="Google Shape;523;p14"/>
          <p:cNvSpPr txBox="1"/>
          <p:nvPr>
            <p:ph type="title"/>
          </p:nvPr>
        </p:nvSpPr>
        <p:spPr>
          <a:xfrm>
            <a:off x="4070575" y="3167325"/>
            <a:ext cx="43602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24" name="Google Shape;524;p14"/>
          <p:cNvSpPr txBox="1"/>
          <p:nvPr>
            <p:ph idx="1" type="subTitle"/>
          </p:nvPr>
        </p:nvSpPr>
        <p:spPr>
          <a:xfrm>
            <a:off x="4070575" y="1444263"/>
            <a:ext cx="4360200" cy="1612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525" name="Google Shape;525;p14"/>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26" name="Shape 526"/>
        <p:cNvGrpSpPr/>
        <p:nvPr/>
      </p:nvGrpSpPr>
      <p:grpSpPr>
        <a:xfrm>
          <a:off x="0" y="0"/>
          <a:ext cx="0" cy="0"/>
          <a:chOff x="0" y="0"/>
          <a:chExt cx="0" cy="0"/>
        </a:xfrm>
      </p:grpSpPr>
      <p:grpSp>
        <p:nvGrpSpPr>
          <p:cNvPr id="527" name="Google Shape;527;p15"/>
          <p:cNvGrpSpPr/>
          <p:nvPr/>
        </p:nvGrpSpPr>
        <p:grpSpPr>
          <a:xfrm>
            <a:off x="-24575" y="0"/>
            <a:ext cx="9190800" cy="5143500"/>
            <a:chOff x="-24575" y="0"/>
            <a:chExt cx="9190800" cy="5143500"/>
          </a:xfrm>
        </p:grpSpPr>
        <p:grpSp>
          <p:nvGrpSpPr>
            <p:cNvPr id="528" name="Google Shape;528;p15"/>
            <p:cNvGrpSpPr/>
            <p:nvPr/>
          </p:nvGrpSpPr>
          <p:grpSpPr>
            <a:xfrm>
              <a:off x="356760" y="0"/>
              <a:ext cx="8421105" cy="5143500"/>
              <a:chOff x="356760" y="0"/>
              <a:chExt cx="8421105" cy="5143500"/>
            </a:xfrm>
          </p:grpSpPr>
          <p:cxnSp>
            <p:nvCxnSpPr>
              <p:cNvPr id="529" name="Google Shape;529;p15"/>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0" name="Google Shape;530;p15"/>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1" name="Google Shape;531;p15"/>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2" name="Google Shape;532;p15"/>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3" name="Google Shape;533;p15"/>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4" name="Google Shape;534;p15"/>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5" name="Google Shape;535;p15"/>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6" name="Google Shape;536;p15"/>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7" name="Google Shape;537;p15"/>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8" name="Google Shape;538;p15"/>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39" name="Google Shape;539;p15"/>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0" name="Google Shape;540;p15"/>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1" name="Google Shape;541;p15"/>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2" name="Google Shape;542;p15"/>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3" name="Google Shape;543;p15"/>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4" name="Google Shape;544;p15"/>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5" name="Google Shape;545;p15"/>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6" name="Google Shape;546;p15"/>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7" name="Google Shape;547;p15"/>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8" name="Google Shape;548;p15"/>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49" name="Google Shape;549;p15"/>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50" name="Google Shape;550;p15"/>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51" name="Google Shape;551;p15"/>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52" name="Google Shape;552;p15"/>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553" name="Google Shape;553;p15"/>
            <p:cNvGrpSpPr/>
            <p:nvPr/>
          </p:nvGrpSpPr>
          <p:grpSpPr>
            <a:xfrm>
              <a:off x="-24575" y="342900"/>
              <a:ext cx="9190800" cy="4457700"/>
              <a:chOff x="-24575" y="342900"/>
              <a:chExt cx="9190800" cy="4457700"/>
            </a:xfrm>
          </p:grpSpPr>
          <p:cxnSp>
            <p:nvCxnSpPr>
              <p:cNvPr id="554" name="Google Shape;554;p15"/>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15"/>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15"/>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15"/>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15"/>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15"/>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15"/>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p15"/>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15"/>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15"/>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15"/>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15"/>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15"/>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567" name="Google Shape;567;p15"/>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568" name="Google Shape;568;p15"/>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txBox="1"/>
          <p:nvPr>
            <p:ph type="title"/>
          </p:nvPr>
        </p:nvSpPr>
        <p:spPr>
          <a:xfrm>
            <a:off x="959338" y="1328256"/>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0" name="Google Shape;570;p15"/>
          <p:cNvSpPr txBox="1"/>
          <p:nvPr>
            <p:ph idx="1" type="subTitle"/>
          </p:nvPr>
        </p:nvSpPr>
        <p:spPr>
          <a:xfrm>
            <a:off x="959350" y="2960244"/>
            <a:ext cx="3594000" cy="85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 name="Google Shape;571;p15"/>
          <p:cNvSpPr/>
          <p:nvPr>
            <p:ph idx="2" type="pic"/>
          </p:nvPr>
        </p:nvSpPr>
        <p:spPr>
          <a:xfrm>
            <a:off x="5242613" y="690300"/>
            <a:ext cx="2674800" cy="37629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72" name="Shape 572"/>
        <p:cNvGrpSpPr/>
        <p:nvPr/>
      </p:nvGrpSpPr>
      <p:grpSpPr>
        <a:xfrm>
          <a:off x="0" y="0"/>
          <a:ext cx="0" cy="0"/>
          <a:chOff x="0" y="0"/>
          <a:chExt cx="0" cy="0"/>
        </a:xfrm>
      </p:grpSpPr>
      <p:grpSp>
        <p:nvGrpSpPr>
          <p:cNvPr id="573" name="Google Shape;573;p16"/>
          <p:cNvGrpSpPr/>
          <p:nvPr/>
        </p:nvGrpSpPr>
        <p:grpSpPr>
          <a:xfrm>
            <a:off x="-24575" y="0"/>
            <a:ext cx="9190800" cy="5143500"/>
            <a:chOff x="-24575" y="0"/>
            <a:chExt cx="9190800" cy="5143500"/>
          </a:xfrm>
        </p:grpSpPr>
        <p:grpSp>
          <p:nvGrpSpPr>
            <p:cNvPr id="574" name="Google Shape;574;p16"/>
            <p:cNvGrpSpPr/>
            <p:nvPr/>
          </p:nvGrpSpPr>
          <p:grpSpPr>
            <a:xfrm>
              <a:off x="356760" y="0"/>
              <a:ext cx="8421105" cy="5143500"/>
              <a:chOff x="356760" y="0"/>
              <a:chExt cx="8421105" cy="5143500"/>
            </a:xfrm>
          </p:grpSpPr>
          <p:cxnSp>
            <p:nvCxnSpPr>
              <p:cNvPr id="575" name="Google Shape;575;p16"/>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76" name="Google Shape;576;p16"/>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77" name="Google Shape;577;p16"/>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78" name="Google Shape;578;p16"/>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79" name="Google Shape;579;p16"/>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0" name="Google Shape;580;p16"/>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1" name="Google Shape;581;p16"/>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2" name="Google Shape;582;p16"/>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3" name="Google Shape;583;p16"/>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4" name="Google Shape;584;p16"/>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5" name="Google Shape;585;p16"/>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6" name="Google Shape;586;p16"/>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7" name="Google Shape;587;p16"/>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8" name="Google Shape;588;p16"/>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9" name="Google Shape;589;p16"/>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0" name="Google Shape;590;p16"/>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1" name="Google Shape;591;p16"/>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2" name="Google Shape;592;p16"/>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3" name="Google Shape;593;p16"/>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4" name="Google Shape;594;p16"/>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5" name="Google Shape;595;p16"/>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6" name="Google Shape;596;p16"/>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7" name="Google Shape;597;p16"/>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8" name="Google Shape;598;p16"/>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599" name="Google Shape;599;p16"/>
            <p:cNvGrpSpPr/>
            <p:nvPr/>
          </p:nvGrpSpPr>
          <p:grpSpPr>
            <a:xfrm>
              <a:off x="-24575" y="342900"/>
              <a:ext cx="9190800" cy="4457700"/>
              <a:chOff x="-24575" y="342900"/>
              <a:chExt cx="9190800" cy="4457700"/>
            </a:xfrm>
          </p:grpSpPr>
          <p:cxnSp>
            <p:nvCxnSpPr>
              <p:cNvPr id="600" name="Google Shape;600;p16"/>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16"/>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16"/>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16"/>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16"/>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16"/>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16"/>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16"/>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16"/>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16"/>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10" name="Google Shape;610;p16"/>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11" name="Google Shape;611;p16"/>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16"/>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16"/>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614" name="Google Shape;614;p16"/>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txBox="1"/>
          <p:nvPr>
            <p:ph type="title"/>
          </p:nvPr>
        </p:nvSpPr>
        <p:spPr>
          <a:xfrm>
            <a:off x="720000" y="1595725"/>
            <a:ext cx="3636600" cy="1223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6" name="Google Shape;616;p16"/>
          <p:cNvSpPr txBox="1"/>
          <p:nvPr>
            <p:ph idx="1" type="subTitle"/>
          </p:nvPr>
        </p:nvSpPr>
        <p:spPr>
          <a:xfrm>
            <a:off x="720000" y="2742575"/>
            <a:ext cx="36366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17" name="Shape 617"/>
        <p:cNvGrpSpPr/>
        <p:nvPr/>
      </p:nvGrpSpPr>
      <p:grpSpPr>
        <a:xfrm>
          <a:off x="0" y="0"/>
          <a:ext cx="0" cy="0"/>
          <a:chOff x="0" y="0"/>
          <a:chExt cx="0" cy="0"/>
        </a:xfrm>
      </p:grpSpPr>
      <p:grpSp>
        <p:nvGrpSpPr>
          <p:cNvPr id="618" name="Google Shape;618;p17"/>
          <p:cNvGrpSpPr/>
          <p:nvPr/>
        </p:nvGrpSpPr>
        <p:grpSpPr>
          <a:xfrm>
            <a:off x="-24575" y="0"/>
            <a:ext cx="9190800" cy="5143500"/>
            <a:chOff x="-24575" y="0"/>
            <a:chExt cx="9190800" cy="5143500"/>
          </a:xfrm>
        </p:grpSpPr>
        <p:grpSp>
          <p:nvGrpSpPr>
            <p:cNvPr id="619" name="Google Shape;619;p17"/>
            <p:cNvGrpSpPr/>
            <p:nvPr/>
          </p:nvGrpSpPr>
          <p:grpSpPr>
            <a:xfrm>
              <a:off x="356760" y="0"/>
              <a:ext cx="8421105" cy="5143500"/>
              <a:chOff x="356760" y="0"/>
              <a:chExt cx="8421105" cy="5143500"/>
            </a:xfrm>
          </p:grpSpPr>
          <p:cxnSp>
            <p:nvCxnSpPr>
              <p:cNvPr id="620" name="Google Shape;620;p17"/>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1" name="Google Shape;621;p17"/>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2" name="Google Shape;622;p17"/>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3" name="Google Shape;623;p17"/>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4" name="Google Shape;624;p17"/>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5" name="Google Shape;625;p17"/>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6" name="Google Shape;626;p17"/>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7" name="Google Shape;627;p17"/>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8" name="Google Shape;628;p17"/>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9" name="Google Shape;629;p17"/>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0" name="Google Shape;630;p17"/>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1" name="Google Shape;631;p17"/>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2" name="Google Shape;632;p17"/>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3" name="Google Shape;633;p17"/>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4" name="Google Shape;634;p17"/>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5" name="Google Shape;635;p17"/>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6" name="Google Shape;636;p17"/>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7" name="Google Shape;637;p17"/>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8" name="Google Shape;638;p17"/>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9" name="Google Shape;639;p17"/>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40" name="Google Shape;640;p17"/>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41" name="Google Shape;641;p17"/>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42" name="Google Shape;642;p17"/>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43" name="Google Shape;643;p17"/>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644" name="Google Shape;644;p17"/>
            <p:cNvGrpSpPr/>
            <p:nvPr/>
          </p:nvGrpSpPr>
          <p:grpSpPr>
            <a:xfrm>
              <a:off x="-24575" y="342900"/>
              <a:ext cx="9190800" cy="4457700"/>
              <a:chOff x="-24575" y="342900"/>
              <a:chExt cx="9190800" cy="4457700"/>
            </a:xfrm>
          </p:grpSpPr>
          <p:cxnSp>
            <p:nvCxnSpPr>
              <p:cNvPr id="645" name="Google Shape;645;p17"/>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17"/>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17"/>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17"/>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17"/>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17"/>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17"/>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17"/>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17"/>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17"/>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17"/>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17"/>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17"/>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17"/>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659" name="Google Shape;659;p17"/>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txBox="1"/>
          <p:nvPr>
            <p:ph type="title"/>
          </p:nvPr>
        </p:nvSpPr>
        <p:spPr>
          <a:xfrm>
            <a:off x="4859200" y="1428963"/>
            <a:ext cx="2630400" cy="1281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1" name="Google Shape;661;p17"/>
          <p:cNvSpPr txBox="1"/>
          <p:nvPr>
            <p:ph idx="1" type="subTitle"/>
          </p:nvPr>
        </p:nvSpPr>
        <p:spPr>
          <a:xfrm>
            <a:off x="4859325" y="2634138"/>
            <a:ext cx="263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662" name="Shape 662"/>
        <p:cNvGrpSpPr/>
        <p:nvPr/>
      </p:nvGrpSpPr>
      <p:grpSpPr>
        <a:xfrm>
          <a:off x="0" y="0"/>
          <a:ext cx="0" cy="0"/>
          <a:chOff x="0" y="0"/>
          <a:chExt cx="0" cy="0"/>
        </a:xfrm>
      </p:grpSpPr>
      <p:grpSp>
        <p:nvGrpSpPr>
          <p:cNvPr id="663" name="Google Shape;663;p18"/>
          <p:cNvGrpSpPr/>
          <p:nvPr/>
        </p:nvGrpSpPr>
        <p:grpSpPr>
          <a:xfrm>
            <a:off x="-24575" y="0"/>
            <a:ext cx="9190800" cy="5143500"/>
            <a:chOff x="-24575" y="0"/>
            <a:chExt cx="9190800" cy="5143500"/>
          </a:xfrm>
        </p:grpSpPr>
        <p:grpSp>
          <p:nvGrpSpPr>
            <p:cNvPr id="664" name="Google Shape;664;p18"/>
            <p:cNvGrpSpPr/>
            <p:nvPr/>
          </p:nvGrpSpPr>
          <p:grpSpPr>
            <a:xfrm>
              <a:off x="356760" y="0"/>
              <a:ext cx="8421105" cy="5143500"/>
              <a:chOff x="356760" y="0"/>
              <a:chExt cx="8421105" cy="5143500"/>
            </a:xfrm>
          </p:grpSpPr>
          <p:cxnSp>
            <p:nvCxnSpPr>
              <p:cNvPr id="665" name="Google Shape;665;p18"/>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66" name="Google Shape;666;p18"/>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67" name="Google Shape;667;p18"/>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68" name="Google Shape;668;p18"/>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69" name="Google Shape;669;p18"/>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0" name="Google Shape;670;p18"/>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1" name="Google Shape;671;p18"/>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2" name="Google Shape;672;p18"/>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3" name="Google Shape;673;p18"/>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4" name="Google Shape;674;p18"/>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5" name="Google Shape;675;p18"/>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6" name="Google Shape;676;p18"/>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7" name="Google Shape;677;p18"/>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8" name="Google Shape;678;p18"/>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9" name="Google Shape;679;p18"/>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0" name="Google Shape;680;p18"/>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1" name="Google Shape;681;p18"/>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2" name="Google Shape;682;p18"/>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3" name="Google Shape;683;p18"/>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4" name="Google Shape;684;p18"/>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5" name="Google Shape;685;p18"/>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6" name="Google Shape;686;p18"/>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7" name="Google Shape;687;p18"/>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8" name="Google Shape;688;p18"/>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689" name="Google Shape;689;p18"/>
            <p:cNvGrpSpPr/>
            <p:nvPr/>
          </p:nvGrpSpPr>
          <p:grpSpPr>
            <a:xfrm>
              <a:off x="-24575" y="342900"/>
              <a:ext cx="9190800" cy="4457700"/>
              <a:chOff x="-24575" y="342900"/>
              <a:chExt cx="9190800" cy="4457700"/>
            </a:xfrm>
          </p:grpSpPr>
          <p:cxnSp>
            <p:nvCxnSpPr>
              <p:cNvPr id="690" name="Google Shape;690;p18"/>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18"/>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18"/>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18"/>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18"/>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18"/>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18"/>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18"/>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18"/>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18"/>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18"/>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18"/>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18"/>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18"/>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704" name="Google Shape;704;p18"/>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txBox="1"/>
          <p:nvPr>
            <p:ph type="title"/>
          </p:nvPr>
        </p:nvSpPr>
        <p:spPr>
          <a:xfrm>
            <a:off x="1028688" y="1870600"/>
            <a:ext cx="3636600" cy="673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6" name="Google Shape;706;p18"/>
          <p:cNvSpPr txBox="1"/>
          <p:nvPr>
            <p:ph idx="1" type="subTitle"/>
          </p:nvPr>
        </p:nvSpPr>
        <p:spPr>
          <a:xfrm>
            <a:off x="1028688" y="2467700"/>
            <a:ext cx="36366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spTree>
      <p:nvGrpSpPr>
        <p:cNvPr id="707" name="Shape 707"/>
        <p:cNvGrpSpPr/>
        <p:nvPr/>
      </p:nvGrpSpPr>
      <p:grpSpPr>
        <a:xfrm>
          <a:off x="0" y="0"/>
          <a:ext cx="0" cy="0"/>
          <a:chOff x="0" y="0"/>
          <a:chExt cx="0" cy="0"/>
        </a:xfrm>
      </p:grpSpPr>
      <p:grpSp>
        <p:nvGrpSpPr>
          <p:cNvPr id="708" name="Google Shape;708;p19"/>
          <p:cNvGrpSpPr/>
          <p:nvPr/>
        </p:nvGrpSpPr>
        <p:grpSpPr>
          <a:xfrm>
            <a:off x="-24575" y="0"/>
            <a:ext cx="9190800" cy="5143500"/>
            <a:chOff x="-24575" y="0"/>
            <a:chExt cx="9190800" cy="5143500"/>
          </a:xfrm>
        </p:grpSpPr>
        <p:grpSp>
          <p:nvGrpSpPr>
            <p:cNvPr id="709" name="Google Shape;709;p19"/>
            <p:cNvGrpSpPr/>
            <p:nvPr/>
          </p:nvGrpSpPr>
          <p:grpSpPr>
            <a:xfrm>
              <a:off x="356760" y="0"/>
              <a:ext cx="8421105" cy="5143500"/>
              <a:chOff x="356760" y="0"/>
              <a:chExt cx="8421105" cy="5143500"/>
            </a:xfrm>
          </p:grpSpPr>
          <p:cxnSp>
            <p:nvCxnSpPr>
              <p:cNvPr id="710" name="Google Shape;710;p19"/>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1" name="Google Shape;711;p19"/>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2" name="Google Shape;712;p19"/>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3" name="Google Shape;713;p19"/>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4" name="Google Shape;714;p19"/>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5" name="Google Shape;715;p19"/>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6" name="Google Shape;716;p19"/>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7" name="Google Shape;717;p19"/>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8" name="Google Shape;718;p19"/>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9" name="Google Shape;719;p19"/>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0" name="Google Shape;720;p19"/>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1" name="Google Shape;721;p19"/>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2" name="Google Shape;722;p19"/>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3" name="Google Shape;723;p19"/>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4" name="Google Shape;724;p19"/>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5" name="Google Shape;725;p19"/>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6" name="Google Shape;726;p19"/>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7" name="Google Shape;727;p19"/>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8" name="Google Shape;728;p19"/>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9" name="Google Shape;729;p19"/>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30" name="Google Shape;730;p19"/>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31" name="Google Shape;731;p19"/>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32" name="Google Shape;732;p19"/>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33" name="Google Shape;733;p19"/>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734" name="Google Shape;734;p19"/>
            <p:cNvGrpSpPr/>
            <p:nvPr/>
          </p:nvGrpSpPr>
          <p:grpSpPr>
            <a:xfrm>
              <a:off x="-24575" y="342900"/>
              <a:ext cx="9190800" cy="4457700"/>
              <a:chOff x="-24575" y="342900"/>
              <a:chExt cx="9190800" cy="4457700"/>
            </a:xfrm>
          </p:grpSpPr>
          <p:cxnSp>
            <p:nvCxnSpPr>
              <p:cNvPr id="735" name="Google Shape;735;p19"/>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19"/>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9"/>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9"/>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19"/>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19"/>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19"/>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19"/>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19"/>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19"/>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19"/>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19"/>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19"/>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19"/>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749" name="Google Shape;749;p19"/>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9"/>
          <p:cNvSpPr txBox="1"/>
          <p:nvPr>
            <p:ph idx="1" type="body"/>
          </p:nvPr>
        </p:nvSpPr>
        <p:spPr>
          <a:xfrm>
            <a:off x="720000" y="1215750"/>
            <a:ext cx="7704000" cy="111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Open Sans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751" name="Google Shape;751;p19"/>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52" name="Shape 752"/>
        <p:cNvGrpSpPr/>
        <p:nvPr/>
      </p:nvGrpSpPr>
      <p:grpSpPr>
        <a:xfrm>
          <a:off x="0" y="0"/>
          <a:ext cx="0" cy="0"/>
          <a:chOff x="0" y="0"/>
          <a:chExt cx="0" cy="0"/>
        </a:xfrm>
      </p:grpSpPr>
      <p:grpSp>
        <p:nvGrpSpPr>
          <p:cNvPr id="753" name="Google Shape;753;p20"/>
          <p:cNvGrpSpPr/>
          <p:nvPr/>
        </p:nvGrpSpPr>
        <p:grpSpPr>
          <a:xfrm>
            <a:off x="-24575" y="0"/>
            <a:ext cx="9190800" cy="5143500"/>
            <a:chOff x="-24575" y="0"/>
            <a:chExt cx="9190800" cy="5143500"/>
          </a:xfrm>
        </p:grpSpPr>
        <p:grpSp>
          <p:nvGrpSpPr>
            <p:cNvPr id="754" name="Google Shape;754;p20"/>
            <p:cNvGrpSpPr/>
            <p:nvPr/>
          </p:nvGrpSpPr>
          <p:grpSpPr>
            <a:xfrm>
              <a:off x="356760" y="0"/>
              <a:ext cx="8421105" cy="5143500"/>
              <a:chOff x="356760" y="0"/>
              <a:chExt cx="8421105" cy="5143500"/>
            </a:xfrm>
          </p:grpSpPr>
          <p:cxnSp>
            <p:nvCxnSpPr>
              <p:cNvPr id="755" name="Google Shape;755;p20"/>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56" name="Google Shape;756;p20"/>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57" name="Google Shape;757;p20"/>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58" name="Google Shape;758;p20"/>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59" name="Google Shape;759;p20"/>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0" name="Google Shape;760;p20"/>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1" name="Google Shape;761;p20"/>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2" name="Google Shape;762;p20"/>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3" name="Google Shape;763;p20"/>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4" name="Google Shape;764;p20"/>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5" name="Google Shape;765;p20"/>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6" name="Google Shape;766;p20"/>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7" name="Google Shape;767;p20"/>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8" name="Google Shape;768;p20"/>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9" name="Google Shape;769;p20"/>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0" name="Google Shape;770;p20"/>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1" name="Google Shape;771;p20"/>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2" name="Google Shape;772;p20"/>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3" name="Google Shape;773;p20"/>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4" name="Google Shape;774;p20"/>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5" name="Google Shape;775;p20"/>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6" name="Google Shape;776;p20"/>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7" name="Google Shape;777;p20"/>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8" name="Google Shape;778;p20"/>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779" name="Google Shape;779;p20"/>
            <p:cNvGrpSpPr/>
            <p:nvPr/>
          </p:nvGrpSpPr>
          <p:grpSpPr>
            <a:xfrm>
              <a:off x="-24575" y="342900"/>
              <a:ext cx="9190800" cy="4457700"/>
              <a:chOff x="-24575" y="342900"/>
              <a:chExt cx="9190800" cy="4457700"/>
            </a:xfrm>
          </p:grpSpPr>
          <p:cxnSp>
            <p:nvCxnSpPr>
              <p:cNvPr id="780" name="Google Shape;780;p20"/>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1" name="Google Shape;781;p20"/>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20"/>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20"/>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20"/>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5" name="Google Shape;785;p20"/>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20"/>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20"/>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20"/>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20"/>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20"/>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20"/>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92" name="Google Shape;792;p20"/>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20"/>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794" name="Google Shape;794;p20"/>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lata"/>
              <a:ea typeface="Alata"/>
              <a:cs typeface="Alata"/>
              <a:sym typeface="Alata"/>
            </a:endParaRPr>
          </a:p>
        </p:txBody>
      </p:sp>
      <p:sp>
        <p:nvSpPr>
          <p:cNvPr id="795" name="Google Shape;795;p20"/>
          <p:cNvSpPr txBox="1"/>
          <p:nvPr>
            <p:ph idx="1" type="subTitle"/>
          </p:nvPr>
        </p:nvSpPr>
        <p:spPr>
          <a:xfrm>
            <a:off x="4967532" y="2973324"/>
            <a:ext cx="2822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6" name="Google Shape;796;p20"/>
          <p:cNvSpPr txBox="1"/>
          <p:nvPr>
            <p:ph idx="2" type="subTitle"/>
          </p:nvPr>
        </p:nvSpPr>
        <p:spPr>
          <a:xfrm>
            <a:off x="1353763" y="2973324"/>
            <a:ext cx="2822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7" name="Google Shape;797;p20"/>
          <p:cNvSpPr txBox="1"/>
          <p:nvPr>
            <p:ph idx="3" type="subTitle"/>
          </p:nvPr>
        </p:nvSpPr>
        <p:spPr>
          <a:xfrm>
            <a:off x="1353763" y="2409500"/>
            <a:ext cx="28227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798" name="Google Shape;798;p20"/>
          <p:cNvSpPr txBox="1"/>
          <p:nvPr>
            <p:ph idx="4" type="subTitle"/>
          </p:nvPr>
        </p:nvSpPr>
        <p:spPr>
          <a:xfrm>
            <a:off x="4967535" y="2409500"/>
            <a:ext cx="28227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799" name="Google Shape;799;p20"/>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grpSp>
        <p:nvGrpSpPr>
          <p:cNvPr id="54" name="Google Shape;54;p3"/>
          <p:cNvGrpSpPr/>
          <p:nvPr/>
        </p:nvGrpSpPr>
        <p:grpSpPr>
          <a:xfrm>
            <a:off x="-24575" y="0"/>
            <a:ext cx="9190800" cy="5143500"/>
            <a:chOff x="-24575" y="0"/>
            <a:chExt cx="9190800" cy="5143500"/>
          </a:xfrm>
        </p:grpSpPr>
        <p:grpSp>
          <p:nvGrpSpPr>
            <p:cNvPr id="55" name="Google Shape;55;p3"/>
            <p:cNvGrpSpPr/>
            <p:nvPr/>
          </p:nvGrpSpPr>
          <p:grpSpPr>
            <a:xfrm>
              <a:off x="356760" y="0"/>
              <a:ext cx="8421105" cy="5143500"/>
              <a:chOff x="356760" y="0"/>
              <a:chExt cx="8421105" cy="5143500"/>
            </a:xfrm>
          </p:grpSpPr>
          <p:cxnSp>
            <p:nvCxnSpPr>
              <p:cNvPr id="56" name="Google Shape;56;p3"/>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7" name="Google Shape;57;p3"/>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8" name="Google Shape;58;p3"/>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59" name="Google Shape;59;p3"/>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0" name="Google Shape;60;p3"/>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1" name="Google Shape;61;p3"/>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2" name="Google Shape;62;p3"/>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3" name="Google Shape;63;p3"/>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4" name="Google Shape;64;p3"/>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5" name="Google Shape;65;p3"/>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6" name="Google Shape;66;p3"/>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7" name="Google Shape;67;p3"/>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8" name="Google Shape;68;p3"/>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69" name="Google Shape;69;p3"/>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0" name="Google Shape;70;p3"/>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1" name="Google Shape;71;p3"/>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2" name="Google Shape;72;p3"/>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3" name="Google Shape;73;p3"/>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4" name="Google Shape;74;p3"/>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5" name="Google Shape;75;p3"/>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6" name="Google Shape;76;p3"/>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3"/>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8" name="Google Shape;78;p3"/>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79" name="Google Shape;79;p3"/>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80" name="Google Shape;80;p3"/>
            <p:cNvGrpSpPr/>
            <p:nvPr/>
          </p:nvGrpSpPr>
          <p:grpSpPr>
            <a:xfrm>
              <a:off x="-24575" y="342900"/>
              <a:ext cx="9190800" cy="4457700"/>
              <a:chOff x="-24575" y="342900"/>
              <a:chExt cx="9190800" cy="4457700"/>
            </a:xfrm>
          </p:grpSpPr>
          <p:cxnSp>
            <p:nvCxnSpPr>
              <p:cNvPr id="81" name="Google Shape;81;p3"/>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3"/>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3"/>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4" name="Google Shape;84;p3"/>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3"/>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3"/>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 name="Google Shape;87;p3"/>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3"/>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3"/>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3"/>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3"/>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95" name="Google Shape;95;p3"/>
          <p:cNvSpPr txBox="1"/>
          <p:nvPr>
            <p:ph type="title"/>
          </p:nvPr>
        </p:nvSpPr>
        <p:spPr>
          <a:xfrm>
            <a:off x="720000" y="2414400"/>
            <a:ext cx="45075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 name="Google Shape;96;p3"/>
          <p:cNvSpPr txBox="1"/>
          <p:nvPr>
            <p:ph hasCustomPrompt="1" idx="2" type="title"/>
          </p:nvPr>
        </p:nvSpPr>
        <p:spPr>
          <a:xfrm>
            <a:off x="814938" y="1372775"/>
            <a:ext cx="1555500" cy="841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 name="Google Shape;97;p3"/>
          <p:cNvSpPr txBox="1"/>
          <p:nvPr>
            <p:ph idx="1" type="subTitle"/>
          </p:nvPr>
        </p:nvSpPr>
        <p:spPr>
          <a:xfrm>
            <a:off x="817361" y="3319525"/>
            <a:ext cx="4409700" cy="375000"/>
          </a:xfrm>
          <a:prstGeom prst="rect">
            <a:avLst/>
          </a:prstGeom>
          <a:solidFill>
            <a:schemeClr val="accent1"/>
          </a:solid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3"/>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00" name="Shape 800"/>
        <p:cNvGrpSpPr/>
        <p:nvPr/>
      </p:nvGrpSpPr>
      <p:grpSpPr>
        <a:xfrm>
          <a:off x="0" y="0"/>
          <a:ext cx="0" cy="0"/>
          <a:chOff x="0" y="0"/>
          <a:chExt cx="0" cy="0"/>
        </a:xfrm>
      </p:grpSpPr>
      <p:grpSp>
        <p:nvGrpSpPr>
          <p:cNvPr id="801" name="Google Shape;801;p21"/>
          <p:cNvGrpSpPr/>
          <p:nvPr/>
        </p:nvGrpSpPr>
        <p:grpSpPr>
          <a:xfrm>
            <a:off x="-24575" y="0"/>
            <a:ext cx="9190800" cy="5143500"/>
            <a:chOff x="-24575" y="0"/>
            <a:chExt cx="9190800" cy="5143500"/>
          </a:xfrm>
        </p:grpSpPr>
        <p:grpSp>
          <p:nvGrpSpPr>
            <p:cNvPr id="802" name="Google Shape;802;p21"/>
            <p:cNvGrpSpPr/>
            <p:nvPr/>
          </p:nvGrpSpPr>
          <p:grpSpPr>
            <a:xfrm>
              <a:off x="356760" y="0"/>
              <a:ext cx="8421105" cy="5143500"/>
              <a:chOff x="356760" y="0"/>
              <a:chExt cx="8421105" cy="5143500"/>
            </a:xfrm>
          </p:grpSpPr>
          <p:cxnSp>
            <p:nvCxnSpPr>
              <p:cNvPr id="803" name="Google Shape;803;p21"/>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4" name="Google Shape;804;p21"/>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5" name="Google Shape;805;p21"/>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6" name="Google Shape;806;p21"/>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7" name="Google Shape;807;p21"/>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8" name="Google Shape;808;p21"/>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09" name="Google Shape;809;p21"/>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0" name="Google Shape;810;p21"/>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1" name="Google Shape;811;p21"/>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2" name="Google Shape;812;p21"/>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3" name="Google Shape;813;p21"/>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4" name="Google Shape;814;p21"/>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5" name="Google Shape;815;p21"/>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6" name="Google Shape;816;p21"/>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7" name="Google Shape;817;p21"/>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8" name="Google Shape;818;p21"/>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19" name="Google Shape;819;p21"/>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0" name="Google Shape;820;p21"/>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1" name="Google Shape;821;p21"/>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2" name="Google Shape;822;p21"/>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3" name="Google Shape;823;p21"/>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4" name="Google Shape;824;p21"/>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5" name="Google Shape;825;p21"/>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26" name="Google Shape;826;p21"/>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827" name="Google Shape;827;p21"/>
            <p:cNvGrpSpPr/>
            <p:nvPr/>
          </p:nvGrpSpPr>
          <p:grpSpPr>
            <a:xfrm>
              <a:off x="-24575" y="342900"/>
              <a:ext cx="9190800" cy="4457700"/>
              <a:chOff x="-24575" y="342900"/>
              <a:chExt cx="9190800" cy="4457700"/>
            </a:xfrm>
          </p:grpSpPr>
          <p:cxnSp>
            <p:nvCxnSpPr>
              <p:cNvPr id="828" name="Google Shape;828;p21"/>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21"/>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21"/>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21"/>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2" name="Google Shape;832;p21"/>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21"/>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21"/>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5" name="Google Shape;835;p21"/>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21"/>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21"/>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21"/>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21"/>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21"/>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21"/>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842" name="Google Shape;842;p21"/>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txBox="1"/>
          <p:nvPr>
            <p:ph idx="1" type="subTitle"/>
          </p:nvPr>
        </p:nvSpPr>
        <p:spPr>
          <a:xfrm>
            <a:off x="4650595" y="1527075"/>
            <a:ext cx="330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1"/>
          <p:cNvSpPr txBox="1"/>
          <p:nvPr>
            <p:ph idx="2" type="subTitle"/>
          </p:nvPr>
        </p:nvSpPr>
        <p:spPr>
          <a:xfrm>
            <a:off x="720000" y="1527075"/>
            <a:ext cx="330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1"/>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46" name="Shape 846"/>
        <p:cNvGrpSpPr/>
        <p:nvPr/>
      </p:nvGrpSpPr>
      <p:grpSpPr>
        <a:xfrm>
          <a:off x="0" y="0"/>
          <a:ext cx="0" cy="0"/>
          <a:chOff x="0" y="0"/>
          <a:chExt cx="0" cy="0"/>
        </a:xfrm>
      </p:grpSpPr>
      <p:grpSp>
        <p:nvGrpSpPr>
          <p:cNvPr id="847" name="Google Shape;847;p22"/>
          <p:cNvGrpSpPr/>
          <p:nvPr/>
        </p:nvGrpSpPr>
        <p:grpSpPr>
          <a:xfrm>
            <a:off x="-24575" y="0"/>
            <a:ext cx="9190800" cy="5143500"/>
            <a:chOff x="-24575" y="0"/>
            <a:chExt cx="9190800" cy="5143500"/>
          </a:xfrm>
        </p:grpSpPr>
        <p:grpSp>
          <p:nvGrpSpPr>
            <p:cNvPr id="848" name="Google Shape;848;p22"/>
            <p:cNvGrpSpPr/>
            <p:nvPr/>
          </p:nvGrpSpPr>
          <p:grpSpPr>
            <a:xfrm>
              <a:off x="356760" y="0"/>
              <a:ext cx="8421105" cy="5143500"/>
              <a:chOff x="356760" y="0"/>
              <a:chExt cx="8421105" cy="5143500"/>
            </a:xfrm>
          </p:grpSpPr>
          <p:cxnSp>
            <p:nvCxnSpPr>
              <p:cNvPr id="849" name="Google Shape;849;p22"/>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0" name="Google Shape;850;p22"/>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1" name="Google Shape;851;p22"/>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2" name="Google Shape;852;p22"/>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3" name="Google Shape;853;p22"/>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4" name="Google Shape;854;p22"/>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5" name="Google Shape;855;p22"/>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6" name="Google Shape;856;p22"/>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7" name="Google Shape;857;p22"/>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8" name="Google Shape;858;p22"/>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59" name="Google Shape;859;p22"/>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0" name="Google Shape;860;p22"/>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1" name="Google Shape;861;p22"/>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2" name="Google Shape;862;p22"/>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3" name="Google Shape;863;p22"/>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4" name="Google Shape;864;p22"/>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5" name="Google Shape;865;p22"/>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6" name="Google Shape;866;p22"/>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7" name="Google Shape;867;p22"/>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8" name="Google Shape;868;p22"/>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69" name="Google Shape;869;p22"/>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70" name="Google Shape;870;p22"/>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71" name="Google Shape;871;p22"/>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872" name="Google Shape;872;p22"/>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873" name="Google Shape;873;p22"/>
            <p:cNvGrpSpPr/>
            <p:nvPr/>
          </p:nvGrpSpPr>
          <p:grpSpPr>
            <a:xfrm>
              <a:off x="-24575" y="342900"/>
              <a:ext cx="9190800" cy="4457700"/>
              <a:chOff x="-24575" y="342900"/>
              <a:chExt cx="9190800" cy="4457700"/>
            </a:xfrm>
          </p:grpSpPr>
          <p:cxnSp>
            <p:nvCxnSpPr>
              <p:cNvPr id="874" name="Google Shape;874;p22"/>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22"/>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22"/>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22"/>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22"/>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22"/>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22"/>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22"/>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22"/>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22"/>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22"/>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5" name="Google Shape;885;p22"/>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6" name="Google Shape;886;p22"/>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22"/>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888" name="Google Shape;888;p22"/>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txBox="1"/>
          <p:nvPr>
            <p:ph idx="1" type="subTitle"/>
          </p:nvPr>
        </p:nvSpPr>
        <p:spPr>
          <a:xfrm>
            <a:off x="825404" y="3133127"/>
            <a:ext cx="22425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0" name="Google Shape;890;p22"/>
          <p:cNvSpPr txBox="1"/>
          <p:nvPr>
            <p:ph idx="2" type="subTitle"/>
          </p:nvPr>
        </p:nvSpPr>
        <p:spPr>
          <a:xfrm>
            <a:off x="3450747" y="3133127"/>
            <a:ext cx="22425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1" name="Google Shape;891;p22"/>
          <p:cNvSpPr txBox="1"/>
          <p:nvPr>
            <p:ph idx="3" type="subTitle"/>
          </p:nvPr>
        </p:nvSpPr>
        <p:spPr>
          <a:xfrm>
            <a:off x="6076097" y="3133127"/>
            <a:ext cx="22425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2" name="Google Shape;892;p22"/>
          <p:cNvSpPr txBox="1"/>
          <p:nvPr>
            <p:ph idx="4" type="subTitle"/>
          </p:nvPr>
        </p:nvSpPr>
        <p:spPr>
          <a:xfrm>
            <a:off x="825403" y="2602350"/>
            <a:ext cx="2242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893" name="Google Shape;893;p22"/>
          <p:cNvSpPr txBox="1"/>
          <p:nvPr>
            <p:ph idx="5" type="subTitle"/>
          </p:nvPr>
        </p:nvSpPr>
        <p:spPr>
          <a:xfrm>
            <a:off x="3450750" y="2602350"/>
            <a:ext cx="2242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894" name="Google Shape;894;p22"/>
          <p:cNvSpPr txBox="1"/>
          <p:nvPr>
            <p:ph idx="6" type="subTitle"/>
          </p:nvPr>
        </p:nvSpPr>
        <p:spPr>
          <a:xfrm>
            <a:off x="6076097" y="2602350"/>
            <a:ext cx="22425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895" name="Google Shape;895;p22"/>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96" name="Shape 896"/>
        <p:cNvGrpSpPr/>
        <p:nvPr/>
      </p:nvGrpSpPr>
      <p:grpSpPr>
        <a:xfrm>
          <a:off x="0" y="0"/>
          <a:ext cx="0" cy="0"/>
          <a:chOff x="0" y="0"/>
          <a:chExt cx="0" cy="0"/>
        </a:xfrm>
      </p:grpSpPr>
      <p:grpSp>
        <p:nvGrpSpPr>
          <p:cNvPr id="897" name="Google Shape;897;p23"/>
          <p:cNvGrpSpPr/>
          <p:nvPr/>
        </p:nvGrpSpPr>
        <p:grpSpPr>
          <a:xfrm>
            <a:off x="-24575" y="0"/>
            <a:ext cx="9190800" cy="5143500"/>
            <a:chOff x="-24575" y="0"/>
            <a:chExt cx="9190800" cy="5143500"/>
          </a:xfrm>
        </p:grpSpPr>
        <p:grpSp>
          <p:nvGrpSpPr>
            <p:cNvPr id="898" name="Google Shape;898;p23"/>
            <p:cNvGrpSpPr/>
            <p:nvPr/>
          </p:nvGrpSpPr>
          <p:grpSpPr>
            <a:xfrm>
              <a:off x="356760" y="0"/>
              <a:ext cx="8421105" cy="5143500"/>
              <a:chOff x="356760" y="0"/>
              <a:chExt cx="8421105" cy="5143500"/>
            </a:xfrm>
          </p:grpSpPr>
          <p:cxnSp>
            <p:nvCxnSpPr>
              <p:cNvPr id="899" name="Google Shape;899;p23"/>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0" name="Google Shape;900;p23"/>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1" name="Google Shape;901;p23"/>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2" name="Google Shape;902;p23"/>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3" name="Google Shape;903;p23"/>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4" name="Google Shape;904;p23"/>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5" name="Google Shape;905;p23"/>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6" name="Google Shape;906;p23"/>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7" name="Google Shape;907;p23"/>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8" name="Google Shape;908;p23"/>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09" name="Google Shape;909;p23"/>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0" name="Google Shape;910;p23"/>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1" name="Google Shape;911;p23"/>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2" name="Google Shape;912;p23"/>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3" name="Google Shape;913;p23"/>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4" name="Google Shape;914;p23"/>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5" name="Google Shape;915;p23"/>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6" name="Google Shape;916;p23"/>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7" name="Google Shape;917;p23"/>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8" name="Google Shape;918;p23"/>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19" name="Google Shape;919;p23"/>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20" name="Google Shape;920;p23"/>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21" name="Google Shape;921;p23"/>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22" name="Google Shape;922;p23"/>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923" name="Google Shape;923;p23"/>
            <p:cNvGrpSpPr/>
            <p:nvPr/>
          </p:nvGrpSpPr>
          <p:grpSpPr>
            <a:xfrm>
              <a:off x="-24575" y="342900"/>
              <a:ext cx="9190800" cy="4457700"/>
              <a:chOff x="-24575" y="342900"/>
              <a:chExt cx="9190800" cy="4457700"/>
            </a:xfrm>
          </p:grpSpPr>
          <p:cxnSp>
            <p:nvCxnSpPr>
              <p:cNvPr id="924" name="Google Shape;924;p23"/>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23"/>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6" name="Google Shape;926;p23"/>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7" name="Google Shape;927;p23"/>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23"/>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23"/>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0" name="Google Shape;930;p23"/>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23"/>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23"/>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23"/>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23"/>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5" name="Google Shape;935;p23"/>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6" name="Google Shape;936;p23"/>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37" name="Google Shape;937;p23"/>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938" name="Google Shape;938;p23"/>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txBox="1"/>
          <p:nvPr>
            <p:ph idx="1" type="subTitle"/>
          </p:nvPr>
        </p:nvSpPr>
        <p:spPr>
          <a:xfrm>
            <a:off x="2139698" y="19761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0" name="Google Shape;940;p23"/>
          <p:cNvSpPr txBox="1"/>
          <p:nvPr>
            <p:ph idx="2" type="subTitle"/>
          </p:nvPr>
        </p:nvSpPr>
        <p:spPr>
          <a:xfrm>
            <a:off x="5827402" y="19761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1" name="Google Shape;941;p23"/>
          <p:cNvSpPr txBox="1"/>
          <p:nvPr>
            <p:ph idx="3" type="subTitle"/>
          </p:nvPr>
        </p:nvSpPr>
        <p:spPr>
          <a:xfrm>
            <a:off x="2139698" y="34095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2" name="Google Shape;942;p23"/>
          <p:cNvSpPr txBox="1"/>
          <p:nvPr>
            <p:ph idx="4" type="subTitle"/>
          </p:nvPr>
        </p:nvSpPr>
        <p:spPr>
          <a:xfrm>
            <a:off x="5827402" y="3409575"/>
            <a:ext cx="19782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3" name="Google Shape;943;p23"/>
          <p:cNvSpPr txBox="1"/>
          <p:nvPr>
            <p:ph idx="5" type="subTitle"/>
          </p:nvPr>
        </p:nvSpPr>
        <p:spPr>
          <a:xfrm>
            <a:off x="2139700" y="1582050"/>
            <a:ext cx="1978200" cy="4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44" name="Google Shape;944;p23"/>
          <p:cNvSpPr txBox="1"/>
          <p:nvPr>
            <p:ph idx="6" type="subTitle"/>
          </p:nvPr>
        </p:nvSpPr>
        <p:spPr>
          <a:xfrm>
            <a:off x="2139700" y="3015650"/>
            <a:ext cx="1978200" cy="4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45" name="Google Shape;945;p23"/>
          <p:cNvSpPr txBox="1"/>
          <p:nvPr>
            <p:ph idx="7" type="subTitle"/>
          </p:nvPr>
        </p:nvSpPr>
        <p:spPr>
          <a:xfrm>
            <a:off x="5827400" y="1582050"/>
            <a:ext cx="1978200" cy="4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46" name="Google Shape;946;p23"/>
          <p:cNvSpPr txBox="1"/>
          <p:nvPr>
            <p:ph idx="8" type="subTitle"/>
          </p:nvPr>
        </p:nvSpPr>
        <p:spPr>
          <a:xfrm>
            <a:off x="5827400" y="3015650"/>
            <a:ext cx="1978200" cy="4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47" name="Google Shape;947;p23"/>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48" name="Shape 948"/>
        <p:cNvGrpSpPr/>
        <p:nvPr/>
      </p:nvGrpSpPr>
      <p:grpSpPr>
        <a:xfrm>
          <a:off x="0" y="0"/>
          <a:ext cx="0" cy="0"/>
          <a:chOff x="0" y="0"/>
          <a:chExt cx="0" cy="0"/>
        </a:xfrm>
      </p:grpSpPr>
      <p:grpSp>
        <p:nvGrpSpPr>
          <p:cNvPr id="949" name="Google Shape;949;p24"/>
          <p:cNvGrpSpPr/>
          <p:nvPr/>
        </p:nvGrpSpPr>
        <p:grpSpPr>
          <a:xfrm>
            <a:off x="-24575" y="0"/>
            <a:ext cx="9190800" cy="5143500"/>
            <a:chOff x="-24575" y="0"/>
            <a:chExt cx="9190800" cy="5143500"/>
          </a:xfrm>
        </p:grpSpPr>
        <p:grpSp>
          <p:nvGrpSpPr>
            <p:cNvPr id="950" name="Google Shape;950;p24"/>
            <p:cNvGrpSpPr/>
            <p:nvPr/>
          </p:nvGrpSpPr>
          <p:grpSpPr>
            <a:xfrm>
              <a:off x="356760" y="0"/>
              <a:ext cx="8421105" cy="5143500"/>
              <a:chOff x="356760" y="0"/>
              <a:chExt cx="8421105" cy="5143500"/>
            </a:xfrm>
          </p:grpSpPr>
          <p:cxnSp>
            <p:nvCxnSpPr>
              <p:cNvPr id="951" name="Google Shape;951;p24"/>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2" name="Google Shape;952;p24"/>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3" name="Google Shape;953;p24"/>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4" name="Google Shape;954;p24"/>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5" name="Google Shape;955;p24"/>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6" name="Google Shape;956;p24"/>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7" name="Google Shape;957;p24"/>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8" name="Google Shape;958;p24"/>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59" name="Google Shape;959;p24"/>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0" name="Google Shape;960;p24"/>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1" name="Google Shape;961;p24"/>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2" name="Google Shape;962;p24"/>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3" name="Google Shape;963;p24"/>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4" name="Google Shape;964;p24"/>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5" name="Google Shape;965;p24"/>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6" name="Google Shape;966;p24"/>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7" name="Google Shape;967;p24"/>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8" name="Google Shape;968;p24"/>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69" name="Google Shape;969;p24"/>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70" name="Google Shape;970;p24"/>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71" name="Google Shape;971;p24"/>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72" name="Google Shape;972;p24"/>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73" name="Google Shape;973;p24"/>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974" name="Google Shape;974;p24"/>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975" name="Google Shape;975;p24"/>
            <p:cNvGrpSpPr/>
            <p:nvPr/>
          </p:nvGrpSpPr>
          <p:grpSpPr>
            <a:xfrm>
              <a:off x="-24575" y="342900"/>
              <a:ext cx="9190800" cy="4457700"/>
              <a:chOff x="-24575" y="342900"/>
              <a:chExt cx="9190800" cy="4457700"/>
            </a:xfrm>
          </p:grpSpPr>
          <p:cxnSp>
            <p:nvCxnSpPr>
              <p:cNvPr id="976" name="Google Shape;976;p24"/>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24"/>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24"/>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79" name="Google Shape;979;p24"/>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0" name="Google Shape;980;p24"/>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24"/>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2" name="Google Shape;982;p24"/>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3" name="Google Shape;983;p24"/>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4" name="Google Shape;984;p24"/>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24"/>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24"/>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24"/>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8" name="Google Shape;988;p24"/>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989" name="Google Shape;989;p24"/>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990" name="Google Shape;990;p24"/>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4"/>
          <p:cNvSpPr txBox="1"/>
          <p:nvPr>
            <p:ph idx="1" type="subTitle"/>
          </p:nvPr>
        </p:nvSpPr>
        <p:spPr>
          <a:xfrm>
            <a:off x="779907" y="2018691"/>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2" name="Google Shape;992;p24"/>
          <p:cNvSpPr txBox="1"/>
          <p:nvPr>
            <p:ph idx="2" type="subTitle"/>
          </p:nvPr>
        </p:nvSpPr>
        <p:spPr>
          <a:xfrm>
            <a:off x="3488850" y="2018691"/>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3" name="Google Shape;993;p24"/>
          <p:cNvSpPr txBox="1"/>
          <p:nvPr>
            <p:ph idx="3" type="subTitle"/>
          </p:nvPr>
        </p:nvSpPr>
        <p:spPr>
          <a:xfrm>
            <a:off x="779907" y="3604476"/>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4" name="Google Shape;994;p24"/>
          <p:cNvSpPr txBox="1"/>
          <p:nvPr>
            <p:ph idx="4" type="subTitle"/>
          </p:nvPr>
        </p:nvSpPr>
        <p:spPr>
          <a:xfrm>
            <a:off x="3488850" y="3604476"/>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5" name="Google Shape;995;p24"/>
          <p:cNvSpPr txBox="1"/>
          <p:nvPr>
            <p:ph idx="5" type="subTitle"/>
          </p:nvPr>
        </p:nvSpPr>
        <p:spPr>
          <a:xfrm>
            <a:off x="6197777" y="2018691"/>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6" name="Google Shape;996;p24"/>
          <p:cNvSpPr txBox="1"/>
          <p:nvPr>
            <p:ph idx="6" type="subTitle"/>
          </p:nvPr>
        </p:nvSpPr>
        <p:spPr>
          <a:xfrm>
            <a:off x="6197777" y="3604476"/>
            <a:ext cx="21663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7" name="Google Shape;997;p24"/>
          <p:cNvSpPr txBox="1"/>
          <p:nvPr>
            <p:ph idx="7" type="subTitle"/>
          </p:nvPr>
        </p:nvSpPr>
        <p:spPr>
          <a:xfrm>
            <a:off x="778272" y="1680700"/>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98" name="Google Shape;998;p24"/>
          <p:cNvSpPr txBox="1"/>
          <p:nvPr>
            <p:ph idx="8" type="subTitle"/>
          </p:nvPr>
        </p:nvSpPr>
        <p:spPr>
          <a:xfrm>
            <a:off x="3487200" y="1680700"/>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999" name="Google Shape;999;p24"/>
          <p:cNvSpPr txBox="1"/>
          <p:nvPr>
            <p:ph idx="9" type="subTitle"/>
          </p:nvPr>
        </p:nvSpPr>
        <p:spPr>
          <a:xfrm>
            <a:off x="6196128" y="1680700"/>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000" name="Google Shape;1000;p24"/>
          <p:cNvSpPr txBox="1"/>
          <p:nvPr>
            <p:ph idx="13" type="subTitle"/>
          </p:nvPr>
        </p:nvSpPr>
        <p:spPr>
          <a:xfrm>
            <a:off x="778272" y="3265251"/>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001" name="Google Shape;1001;p24"/>
          <p:cNvSpPr txBox="1"/>
          <p:nvPr>
            <p:ph idx="14" type="subTitle"/>
          </p:nvPr>
        </p:nvSpPr>
        <p:spPr>
          <a:xfrm>
            <a:off x="3487200" y="3265251"/>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002" name="Google Shape;1002;p24"/>
          <p:cNvSpPr txBox="1"/>
          <p:nvPr>
            <p:ph idx="15" type="subTitle"/>
          </p:nvPr>
        </p:nvSpPr>
        <p:spPr>
          <a:xfrm>
            <a:off x="6196128" y="3265251"/>
            <a:ext cx="2169600" cy="453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003" name="Google Shape;1003;p24"/>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04" name="Shape 1004"/>
        <p:cNvGrpSpPr/>
        <p:nvPr/>
      </p:nvGrpSpPr>
      <p:grpSpPr>
        <a:xfrm>
          <a:off x="0" y="0"/>
          <a:ext cx="0" cy="0"/>
          <a:chOff x="0" y="0"/>
          <a:chExt cx="0" cy="0"/>
        </a:xfrm>
      </p:grpSpPr>
      <p:grpSp>
        <p:nvGrpSpPr>
          <p:cNvPr id="1005" name="Google Shape;1005;p25"/>
          <p:cNvGrpSpPr/>
          <p:nvPr/>
        </p:nvGrpSpPr>
        <p:grpSpPr>
          <a:xfrm>
            <a:off x="-24575" y="0"/>
            <a:ext cx="9190800" cy="5143500"/>
            <a:chOff x="-24575" y="0"/>
            <a:chExt cx="9190800" cy="5143500"/>
          </a:xfrm>
        </p:grpSpPr>
        <p:grpSp>
          <p:nvGrpSpPr>
            <p:cNvPr id="1006" name="Google Shape;1006;p25"/>
            <p:cNvGrpSpPr/>
            <p:nvPr/>
          </p:nvGrpSpPr>
          <p:grpSpPr>
            <a:xfrm>
              <a:off x="356760" y="0"/>
              <a:ext cx="8421105" cy="5143500"/>
              <a:chOff x="356760" y="0"/>
              <a:chExt cx="8421105" cy="5143500"/>
            </a:xfrm>
          </p:grpSpPr>
          <p:cxnSp>
            <p:nvCxnSpPr>
              <p:cNvPr id="1007" name="Google Shape;1007;p25"/>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08" name="Google Shape;1008;p25"/>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09" name="Google Shape;1009;p25"/>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0" name="Google Shape;1010;p25"/>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1" name="Google Shape;1011;p25"/>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2" name="Google Shape;1012;p25"/>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3" name="Google Shape;1013;p25"/>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4" name="Google Shape;1014;p25"/>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5" name="Google Shape;1015;p25"/>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6" name="Google Shape;1016;p25"/>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7" name="Google Shape;1017;p25"/>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8" name="Google Shape;1018;p25"/>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19" name="Google Shape;1019;p25"/>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0" name="Google Shape;1020;p25"/>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1" name="Google Shape;1021;p25"/>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2" name="Google Shape;1022;p25"/>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3" name="Google Shape;1023;p25"/>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4" name="Google Shape;1024;p25"/>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5" name="Google Shape;1025;p25"/>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6" name="Google Shape;1026;p25"/>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7" name="Google Shape;1027;p25"/>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8" name="Google Shape;1028;p25"/>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29" name="Google Shape;1029;p25"/>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30" name="Google Shape;1030;p25"/>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031" name="Google Shape;1031;p25"/>
            <p:cNvGrpSpPr/>
            <p:nvPr/>
          </p:nvGrpSpPr>
          <p:grpSpPr>
            <a:xfrm>
              <a:off x="-24575" y="342900"/>
              <a:ext cx="9190800" cy="4457700"/>
              <a:chOff x="-24575" y="342900"/>
              <a:chExt cx="9190800" cy="4457700"/>
            </a:xfrm>
          </p:grpSpPr>
          <p:cxnSp>
            <p:nvCxnSpPr>
              <p:cNvPr id="1032" name="Google Shape;1032;p25"/>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25"/>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25"/>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5" name="Google Shape;1035;p25"/>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6" name="Google Shape;1036;p25"/>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7" name="Google Shape;1037;p25"/>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25"/>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25"/>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25"/>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1" name="Google Shape;1041;p25"/>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25"/>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25"/>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25"/>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25"/>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1046" name="Google Shape;1046;p25"/>
          <p:cNvSpPr txBox="1"/>
          <p:nvPr>
            <p:ph hasCustomPrompt="1" type="title"/>
          </p:nvPr>
        </p:nvSpPr>
        <p:spPr>
          <a:xfrm>
            <a:off x="2223600" y="670225"/>
            <a:ext cx="4696800" cy="768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7" name="Google Shape;1047;p25"/>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48" name="Google Shape;1048;p25"/>
          <p:cNvSpPr txBox="1"/>
          <p:nvPr>
            <p:ph hasCustomPrompt="1" idx="2" type="title"/>
          </p:nvPr>
        </p:nvSpPr>
        <p:spPr>
          <a:xfrm>
            <a:off x="2223600" y="1967931"/>
            <a:ext cx="4696800" cy="768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9" name="Google Shape;1049;p25"/>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50" name="Google Shape;1050;p25"/>
          <p:cNvSpPr txBox="1"/>
          <p:nvPr>
            <p:ph hasCustomPrompt="1" idx="4" type="title"/>
          </p:nvPr>
        </p:nvSpPr>
        <p:spPr>
          <a:xfrm>
            <a:off x="2223600" y="3265638"/>
            <a:ext cx="4696800" cy="768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1" name="Google Shape;1051;p25"/>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52" name="Google Shape;1052;p25"/>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53" name="Shape 1053"/>
        <p:cNvGrpSpPr/>
        <p:nvPr/>
      </p:nvGrpSpPr>
      <p:grpSpPr>
        <a:xfrm>
          <a:off x="0" y="0"/>
          <a:ext cx="0" cy="0"/>
          <a:chOff x="0" y="0"/>
          <a:chExt cx="0" cy="0"/>
        </a:xfrm>
      </p:grpSpPr>
      <p:grpSp>
        <p:nvGrpSpPr>
          <p:cNvPr id="1054" name="Google Shape;1054;p26"/>
          <p:cNvGrpSpPr/>
          <p:nvPr/>
        </p:nvGrpSpPr>
        <p:grpSpPr>
          <a:xfrm>
            <a:off x="-24575" y="0"/>
            <a:ext cx="9190800" cy="5143500"/>
            <a:chOff x="-24575" y="0"/>
            <a:chExt cx="9190800" cy="5143500"/>
          </a:xfrm>
        </p:grpSpPr>
        <p:grpSp>
          <p:nvGrpSpPr>
            <p:cNvPr id="1055" name="Google Shape;1055;p26"/>
            <p:cNvGrpSpPr/>
            <p:nvPr/>
          </p:nvGrpSpPr>
          <p:grpSpPr>
            <a:xfrm>
              <a:off x="356760" y="0"/>
              <a:ext cx="8421105" cy="5143500"/>
              <a:chOff x="356760" y="0"/>
              <a:chExt cx="8421105" cy="5143500"/>
            </a:xfrm>
          </p:grpSpPr>
          <p:cxnSp>
            <p:nvCxnSpPr>
              <p:cNvPr id="1056" name="Google Shape;1056;p26"/>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57" name="Google Shape;1057;p26"/>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58" name="Google Shape;1058;p26"/>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59" name="Google Shape;1059;p26"/>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0" name="Google Shape;1060;p26"/>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1" name="Google Shape;1061;p26"/>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2" name="Google Shape;1062;p26"/>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3" name="Google Shape;1063;p26"/>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4" name="Google Shape;1064;p26"/>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5" name="Google Shape;1065;p26"/>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6" name="Google Shape;1066;p26"/>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7" name="Google Shape;1067;p26"/>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8" name="Google Shape;1068;p26"/>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9" name="Google Shape;1069;p26"/>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0" name="Google Shape;1070;p26"/>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1" name="Google Shape;1071;p26"/>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2" name="Google Shape;1072;p26"/>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3" name="Google Shape;1073;p26"/>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4" name="Google Shape;1074;p26"/>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5" name="Google Shape;1075;p26"/>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6" name="Google Shape;1076;p26"/>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7" name="Google Shape;1077;p26"/>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8" name="Google Shape;1078;p26"/>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9" name="Google Shape;1079;p26"/>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080" name="Google Shape;1080;p26"/>
            <p:cNvGrpSpPr/>
            <p:nvPr/>
          </p:nvGrpSpPr>
          <p:grpSpPr>
            <a:xfrm>
              <a:off x="-24575" y="342900"/>
              <a:ext cx="9190800" cy="4457700"/>
              <a:chOff x="-24575" y="342900"/>
              <a:chExt cx="9190800" cy="4457700"/>
            </a:xfrm>
          </p:grpSpPr>
          <p:cxnSp>
            <p:nvCxnSpPr>
              <p:cNvPr id="1081" name="Google Shape;1081;p26"/>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2" name="Google Shape;1082;p26"/>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3" name="Google Shape;1083;p26"/>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4" name="Google Shape;1084;p26"/>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5" name="Google Shape;1085;p26"/>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6" name="Google Shape;1086;p26"/>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26"/>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26"/>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89" name="Google Shape;1089;p26"/>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90" name="Google Shape;1090;p26"/>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26"/>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26"/>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26"/>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26"/>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1095" name="Google Shape;1095;p26"/>
          <p:cNvSpPr txBox="1"/>
          <p:nvPr>
            <p:ph type="title"/>
          </p:nvPr>
        </p:nvSpPr>
        <p:spPr>
          <a:xfrm>
            <a:off x="713275" y="570354"/>
            <a:ext cx="4448100" cy="1225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6" name="Google Shape;1096;p26"/>
          <p:cNvSpPr txBox="1"/>
          <p:nvPr>
            <p:ph idx="1" type="subTitle"/>
          </p:nvPr>
        </p:nvSpPr>
        <p:spPr>
          <a:xfrm>
            <a:off x="713225" y="1687787"/>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7" name="Google Shape;1097;p26"/>
          <p:cNvSpPr txBox="1"/>
          <p:nvPr/>
        </p:nvSpPr>
        <p:spPr>
          <a:xfrm>
            <a:off x="713225" y="3640425"/>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Open Sans"/>
                <a:ea typeface="Open Sans"/>
                <a:cs typeface="Open Sans"/>
                <a:sym typeface="Open Sans"/>
              </a:rPr>
              <a:t>CREDITS:</a:t>
            </a:r>
            <a:r>
              <a:rPr lang="en" sz="1200">
                <a:solidFill>
                  <a:schemeClr val="dk1"/>
                </a:solidFill>
                <a:latin typeface="Open Sans"/>
                <a:ea typeface="Open Sans"/>
                <a:cs typeface="Open Sans"/>
                <a:sym typeface="Open Sans"/>
              </a:rPr>
              <a:t> This presentation template was created by </a:t>
            </a:r>
            <a:r>
              <a:rPr b="1" lang="en" sz="12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and includes icons by </a:t>
            </a:r>
            <a:r>
              <a:rPr b="1" lang="en"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and infographics &amp; images by </a:t>
            </a:r>
            <a:r>
              <a:rPr b="1" lang="en"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dk1"/>
                </a:solidFill>
                <a:latin typeface="Open Sans"/>
                <a:ea typeface="Open Sans"/>
                <a:cs typeface="Open Sans"/>
                <a:sym typeface="Open Sans"/>
              </a:rPr>
              <a:t> </a:t>
            </a:r>
            <a:endParaRPr b="1" sz="1200" u="sng">
              <a:solidFill>
                <a:schemeClr val="dk1"/>
              </a:solidFill>
              <a:latin typeface="Open Sans"/>
              <a:ea typeface="Open Sans"/>
              <a:cs typeface="Open Sans"/>
              <a:sym typeface="Open Sans"/>
            </a:endParaRPr>
          </a:p>
        </p:txBody>
      </p:sp>
      <p:sp>
        <p:nvSpPr>
          <p:cNvPr id="1098" name="Google Shape;1098;p26"/>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9" name="Shape 1099"/>
        <p:cNvGrpSpPr/>
        <p:nvPr/>
      </p:nvGrpSpPr>
      <p:grpSpPr>
        <a:xfrm>
          <a:off x="0" y="0"/>
          <a:ext cx="0" cy="0"/>
          <a:chOff x="0" y="0"/>
          <a:chExt cx="0" cy="0"/>
        </a:xfrm>
      </p:grpSpPr>
      <p:grpSp>
        <p:nvGrpSpPr>
          <p:cNvPr id="1100" name="Google Shape;1100;p27"/>
          <p:cNvGrpSpPr/>
          <p:nvPr/>
        </p:nvGrpSpPr>
        <p:grpSpPr>
          <a:xfrm>
            <a:off x="-24575" y="0"/>
            <a:ext cx="9190800" cy="5143500"/>
            <a:chOff x="-24575" y="0"/>
            <a:chExt cx="9190800" cy="5143500"/>
          </a:xfrm>
        </p:grpSpPr>
        <p:grpSp>
          <p:nvGrpSpPr>
            <p:cNvPr id="1101" name="Google Shape;1101;p27"/>
            <p:cNvGrpSpPr/>
            <p:nvPr/>
          </p:nvGrpSpPr>
          <p:grpSpPr>
            <a:xfrm>
              <a:off x="356760" y="0"/>
              <a:ext cx="8421105" cy="5143500"/>
              <a:chOff x="356760" y="0"/>
              <a:chExt cx="8421105" cy="5143500"/>
            </a:xfrm>
          </p:grpSpPr>
          <p:cxnSp>
            <p:nvCxnSpPr>
              <p:cNvPr id="1102" name="Google Shape;1102;p27"/>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3" name="Google Shape;1103;p27"/>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4" name="Google Shape;1104;p27"/>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5" name="Google Shape;1105;p27"/>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6" name="Google Shape;1106;p27"/>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7" name="Google Shape;1107;p27"/>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8" name="Google Shape;1108;p27"/>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9" name="Google Shape;1109;p27"/>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0" name="Google Shape;1110;p27"/>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1" name="Google Shape;1111;p27"/>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2" name="Google Shape;1112;p27"/>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3" name="Google Shape;1113;p27"/>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4" name="Google Shape;1114;p27"/>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5" name="Google Shape;1115;p27"/>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6" name="Google Shape;1116;p27"/>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7" name="Google Shape;1117;p27"/>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8" name="Google Shape;1118;p27"/>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9" name="Google Shape;1119;p27"/>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0" name="Google Shape;1120;p27"/>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1" name="Google Shape;1121;p27"/>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2" name="Google Shape;1122;p27"/>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3" name="Google Shape;1123;p27"/>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4" name="Google Shape;1124;p27"/>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5" name="Google Shape;1125;p27"/>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126" name="Google Shape;1126;p27"/>
            <p:cNvGrpSpPr/>
            <p:nvPr/>
          </p:nvGrpSpPr>
          <p:grpSpPr>
            <a:xfrm>
              <a:off x="-24575" y="342900"/>
              <a:ext cx="9190800" cy="4457700"/>
              <a:chOff x="-24575" y="342900"/>
              <a:chExt cx="9190800" cy="4457700"/>
            </a:xfrm>
          </p:grpSpPr>
          <p:cxnSp>
            <p:nvCxnSpPr>
              <p:cNvPr id="1127" name="Google Shape;1127;p27"/>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28" name="Google Shape;1128;p27"/>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27"/>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0" name="Google Shape;1130;p27"/>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1" name="Google Shape;1131;p27"/>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2" name="Google Shape;1132;p27"/>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3" name="Google Shape;1133;p27"/>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4" name="Google Shape;1134;p27"/>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5" name="Google Shape;1135;p27"/>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6" name="Google Shape;1136;p27"/>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27"/>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8" name="Google Shape;1138;p27"/>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27"/>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40" name="Google Shape;1140;p27"/>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1141" name="Google Shape;1141;p27"/>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42" name="Shape 1142"/>
        <p:cNvGrpSpPr/>
        <p:nvPr/>
      </p:nvGrpSpPr>
      <p:grpSpPr>
        <a:xfrm>
          <a:off x="0" y="0"/>
          <a:ext cx="0" cy="0"/>
          <a:chOff x="0" y="0"/>
          <a:chExt cx="0" cy="0"/>
        </a:xfrm>
      </p:grpSpPr>
      <p:grpSp>
        <p:nvGrpSpPr>
          <p:cNvPr id="1143" name="Google Shape;1143;p28"/>
          <p:cNvGrpSpPr/>
          <p:nvPr/>
        </p:nvGrpSpPr>
        <p:grpSpPr>
          <a:xfrm>
            <a:off x="-24575" y="0"/>
            <a:ext cx="9190800" cy="5143500"/>
            <a:chOff x="-24575" y="0"/>
            <a:chExt cx="9190800" cy="5143500"/>
          </a:xfrm>
        </p:grpSpPr>
        <p:grpSp>
          <p:nvGrpSpPr>
            <p:cNvPr id="1144" name="Google Shape;1144;p28"/>
            <p:cNvGrpSpPr/>
            <p:nvPr/>
          </p:nvGrpSpPr>
          <p:grpSpPr>
            <a:xfrm>
              <a:off x="356760" y="0"/>
              <a:ext cx="8421105" cy="5143500"/>
              <a:chOff x="356760" y="0"/>
              <a:chExt cx="8421105" cy="5143500"/>
            </a:xfrm>
          </p:grpSpPr>
          <p:cxnSp>
            <p:nvCxnSpPr>
              <p:cNvPr id="1145" name="Google Shape;1145;p28"/>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46" name="Google Shape;1146;p28"/>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47" name="Google Shape;1147;p28"/>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48" name="Google Shape;1148;p28"/>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49" name="Google Shape;1149;p28"/>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0" name="Google Shape;1150;p28"/>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1" name="Google Shape;1151;p28"/>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2" name="Google Shape;1152;p28"/>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3" name="Google Shape;1153;p28"/>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4" name="Google Shape;1154;p28"/>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5" name="Google Shape;1155;p28"/>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6" name="Google Shape;1156;p28"/>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7" name="Google Shape;1157;p28"/>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8" name="Google Shape;1158;p28"/>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9" name="Google Shape;1159;p28"/>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0" name="Google Shape;1160;p28"/>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1" name="Google Shape;1161;p28"/>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2" name="Google Shape;1162;p28"/>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3" name="Google Shape;1163;p28"/>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4" name="Google Shape;1164;p28"/>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5" name="Google Shape;1165;p28"/>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6" name="Google Shape;1166;p28"/>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7" name="Google Shape;1167;p28"/>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8" name="Google Shape;1168;p28"/>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169" name="Google Shape;1169;p28"/>
            <p:cNvGrpSpPr/>
            <p:nvPr/>
          </p:nvGrpSpPr>
          <p:grpSpPr>
            <a:xfrm>
              <a:off x="-24575" y="342900"/>
              <a:ext cx="9190800" cy="4457700"/>
              <a:chOff x="-24575" y="342900"/>
              <a:chExt cx="9190800" cy="4457700"/>
            </a:xfrm>
          </p:grpSpPr>
          <p:cxnSp>
            <p:nvCxnSpPr>
              <p:cNvPr id="1170" name="Google Shape;1170;p28"/>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1" name="Google Shape;1171;p28"/>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28"/>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28"/>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28"/>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28"/>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8"/>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8"/>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28"/>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79" name="Google Shape;1179;p28"/>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28"/>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28"/>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28"/>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28"/>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grpSp>
        <p:nvGrpSpPr>
          <p:cNvPr id="100" name="Google Shape;100;p4"/>
          <p:cNvGrpSpPr/>
          <p:nvPr/>
        </p:nvGrpSpPr>
        <p:grpSpPr>
          <a:xfrm>
            <a:off x="-24575" y="0"/>
            <a:ext cx="9190800" cy="5143500"/>
            <a:chOff x="-24575" y="0"/>
            <a:chExt cx="9190800" cy="5143500"/>
          </a:xfrm>
        </p:grpSpPr>
        <p:grpSp>
          <p:nvGrpSpPr>
            <p:cNvPr id="101" name="Google Shape;101;p4"/>
            <p:cNvGrpSpPr/>
            <p:nvPr/>
          </p:nvGrpSpPr>
          <p:grpSpPr>
            <a:xfrm>
              <a:off x="356760" y="0"/>
              <a:ext cx="8421105" cy="5143500"/>
              <a:chOff x="356760" y="0"/>
              <a:chExt cx="8421105" cy="5143500"/>
            </a:xfrm>
          </p:grpSpPr>
          <p:cxnSp>
            <p:nvCxnSpPr>
              <p:cNvPr id="102" name="Google Shape;102;p4"/>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3" name="Google Shape;103;p4"/>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4" name="Google Shape;104;p4"/>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4"/>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4"/>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7" name="Google Shape;107;p4"/>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8" name="Google Shape;108;p4"/>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09" name="Google Shape;109;p4"/>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0" name="Google Shape;110;p4"/>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1" name="Google Shape;111;p4"/>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2" name="Google Shape;112;p4"/>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3" name="Google Shape;113;p4"/>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4"/>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4"/>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4"/>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4"/>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4"/>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4"/>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4"/>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1" name="Google Shape;121;p4"/>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2" name="Google Shape;122;p4"/>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4"/>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4"/>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25" name="Google Shape;125;p4"/>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26" name="Google Shape;126;p4"/>
            <p:cNvGrpSpPr/>
            <p:nvPr/>
          </p:nvGrpSpPr>
          <p:grpSpPr>
            <a:xfrm>
              <a:off x="-24575" y="342900"/>
              <a:ext cx="9190800" cy="4457700"/>
              <a:chOff x="-24575" y="342900"/>
              <a:chExt cx="9190800" cy="4457700"/>
            </a:xfrm>
          </p:grpSpPr>
          <p:cxnSp>
            <p:nvCxnSpPr>
              <p:cNvPr id="127" name="Google Shape;127;p4"/>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4"/>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4"/>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4"/>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4"/>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2" name="Google Shape;132;p4"/>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4"/>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4"/>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4"/>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4"/>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4"/>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4"/>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4"/>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4"/>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141" name="Google Shape;141;p4"/>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Font typeface="Open Sans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143" name="Google Shape;143;p4"/>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 name="Shape 144"/>
        <p:cNvGrpSpPr/>
        <p:nvPr/>
      </p:nvGrpSpPr>
      <p:grpSpPr>
        <a:xfrm>
          <a:off x="0" y="0"/>
          <a:ext cx="0" cy="0"/>
          <a:chOff x="0" y="0"/>
          <a:chExt cx="0" cy="0"/>
        </a:xfrm>
      </p:grpSpPr>
      <p:grpSp>
        <p:nvGrpSpPr>
          <p:cNvPr id="145" name="Google Shape;145;p5"/>
          <p:cNvGrpSpPr/>
          <p:nvPr/>
        </p:nvGrpSpPr>
        <p:grpSpPr>
          <a:xfrm>
            <a:off x="-24575" y="0"/>
            <a:ext cx="9190800" cy="5143500"/>
            <a:chOff x="-24575" y="0"/>
            <a:chExt cx="9190800" cy="5143500"/>
          </a:xfrm>
        </p:grpSpPr>
        <p:grpSp>
          <p:nvGrpSpPr>
            <p:cNvPr id="146" name="Google Shape;146;p5"/>
            <p:cNvGrpSpPr/>
            <p:nvPr/>
          </p:nvGrpSpPr>
          <p:grpSpPr>
            <a:xfrm>
              <a:off x="356760" y="0"/>
              <a:ext cx="8421105" cy="5143500"/>
              <a:chOff x="356760" y="0"/>
              <a:chExt cx="8421105" cy="5143500"/>
            </a:xfrm>
          </p:grpSpPr>
          <p:cxnSp>
            <p:nvCxnSpPr>
              <p:cNvPr id="147" name="Google Shape;147;p5"/>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5"/>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5"/>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5"/>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1" name="Google Shape;151;p5"/>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2" name="Google Shape;152;p5"/>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3" name="Google Shape;153;p5"/>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4" name="Google Shape;154;p5"/>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5"/>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6" name="Google Shape;156;p5"/>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7" name="Google Shape;157;p5"/>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8" name="Google Shape;158;p5"/>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59" name="Google Shape;159;p5"/>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0" name="Google Shape;160;p5"/>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1" name="Google Shape;161;p5"/>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2" name="Google Shape;162;p5"/>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3" name="Google Shape;163;p5"/>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4" name="Google Shape;164;p5"/>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5"/>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5"/>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5"/>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5"/>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5"/>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5"/>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171" name="Google Shape;171;p5"/>
            <p:cNvGrpSpPr/>
            <p:nvPr/>
          </p:nvGrpSpPr>
          <p:grpSpPr>
            <a:xfrm>
              <a:off x="-24575" y="342900"/>
              <a:ext cx="9190800" cy="4457700"/>
              <a:chOff x="-24575" y="342900"/>
              <a:chExt cx="9190800" cy="4457700"/>
            </a:xfrm>
          </p:grpSpPr>
          <p:cxnSp>
            <p:nvCxnSpPr>
              <p:cNvPr id="172" name="Google Shape;172;p5"/>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5"/>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5"/>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5"/>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5"/>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5"/>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5"/>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5"/>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5"/>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5"/>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5"/>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5"/>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5"/>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5"/>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186" name="Google Shape;186;p5"/>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txBox="1"/>
          <p:nvPr>
            <p:ph idx="1" type="subTitle"/>
          </p:nvPr>
        </p:nvSpPr>
        <p:spPr>
          <a:xfrm>
            <a:off x="5055305" y="3683718"/>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8" name="Google Shape;188;p5"/>
          <p:cNvSpPr txBox="1"/>
          <p:nvPr>
            <p:ph idx="2" type="subTitle"/>
          </p:nvPr>
        </p:nvSpPr>
        <p:spPr>
          <a:xfrm>
            <a:off x="1583320" y="3683718"/>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5"/>
          <p:cNvSpPr txBox="1"/>
          <p:nvPr>
            <p:ph idx="3" type="subTitle"/>
          </p:nvPr>
        </p:nvSpPr>
        <p:spPr>
          <a:xfrm>
            <a:off x="5055296" y="3375694"/>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90" name="Google Shape;190;p5"/>
          <p:cNvSpPr txBox="1"/>
          <p:nvPr>
            <p:ph idx="4" type="subTitle"/>
          </p:nvPr>
        </p:nvSpPr>
        <p:spPr>
          <a:xfrm>
            <a:off x="1583095" y="3375694"/>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lata"/>
              <a:buNone/>
              <a:defRPr b="1" sz="24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Alata"/>
              <a:buNone/>
              <a:defRPr sz="2400">
                <a:latin typeface="Alata"/>
                <a:ea typeface="Alata"/>
                <a:cs typeface="Alata"/>
                <a:sym typeface="Alata"/>
              </a:defRPr>
            </a:lvl2pPr>
            <a:lvl3pPr lvl="2" rtl="0" algn="ctr">
              <a:lnSpc>
                <a:spcPct val="100000"/>
              </a:lnSpc>
              <a:spcBef>
                <a:spcPts val="0"/>
              </a:spcBef>
              <a:spcAft>
                <a:spcPts val="0"/>
              </a:spcAft>
              <a:buSzPts val="2400"/>
              <a:buFont typeface="Alata"/>
              <a:buNone/>
              <a:defRPr sz="2400">
                <a:latin typeface="Alata"/>
                <a:ea typeface="Alata"/>
                <a:cs typeface="Alata"/>
                <a:sym typeface="Alata"/>
              </a:defRPr>
            </a:lvl3pPr>
            <a:lvl4pPr lvl="3" rtl="0" algn="ctr">
              <a:lnSpc>
                <a:spcPct val="100000"/>
              </a:lnSpc>
              <a:spcBef>
                <a:spcPts val="0"/>
              </a:spcBef>
              <a:spcAft>
                <a:spcPts val="0"/>
              </a:spcAft>
              <a:buSzPts val="2400"/>
              <a:buFont typeface="Alata"/>
              <a:buNone/>
              <a:defRPr sz="2400">
                <a:latin typeface="Alata"/>
                <a:ea typeface="Alata"/>
                <a:cs typeface="Alata"/>
                <a:sym typeface="Alata"/>
              </a:defRPr>
            </a:lvl4pPr>
            <a:lvl5pPr lvl="4" rtl="0" algn="ctr">
              <a:lnSpc>
                <a:spcPct val="100000"/>
              </a:lnSpc>
              <a:spcBef>
                <a:spcPts val="0"/>
              </a:spcBef>
              <a:spcAft>
                <a:spcPts val="0"/>
              </a:spcAft>
              <a:buSzPts val="2400"/>
              <a:buFont typeface="Alata"/>
              <a:buNone/>
              <a:defRPr sz="2400">
                <a:latin typeface="Alata"/>
                <a:ea typeface="Alata"/>
                <a:cs typeface="Alata"/>
                <a:sym typeface="Alata"/>
              </a:defRPr>
            </a:lvl5pPr>
            <a:lvl6pPr lvl="5" rtl="0" algn="ctr">
              <a:lnSpc>
                <a:spcPct val="100000"/>
              </a:lnSpc>
              <a:spcBef>
                <a:spcPts val="0"/>
              </a:spcBef>
              <a:spcAft>
                <a:spcPts val="0"/>
              </a:spcAft>
              <a:buSzPts val="2400"/>
              <a:buFont typeface="Alata"/>
              <a:buNone/>
              <a:defRPr sz="2400">
                <a:latin typeface="Alata"/>
                <a:ea typeface="Alata"/>
                <a:cs typeface="Alata"/>
                <a:sym typeface="Alata"/>
              </a:defRPr>
            </a:lvl6pPr>
            <a:lvl7pPr lvl="6" rtl="0" algn="ctr">
              <a:lnSpc>
                <a:spcPct val="100000"/>
              </a:lnSpc>
              <a:spcBef>
                <a:spcPts val="0"/>
              </a:spcBef>
              <a:spcAft>
                <a:spcPts val="0"/>
              </a:spcAft>
              <a:buSzPts val="2400"/>
              <a:buFont typeface="Alata"/>
              <a:buNone/>
              <a:defRPr sz="2400">
                <a:latin typeface="Alata"/>
                <a:ea typeface="Alata"/>
                <a:cs typeface="Alata"/>
                <a:sym typeface="Alata"/>
              </a:defRPr>
            </a:lvl7pPr>
            <a:lvl8pPr lvl="7" rtl="0" algn="ctr">
              <a:lnSpc>
                <a:spcPct val="100000"/>
              </a:lnSpc>
              <a:spcBef>
                <a:spcPts val="0"/>
              </a:spcBef>
              <a:spcAft>
                <a:spcPts val="0"/>
              </a:spcAft>
              <a:buSzPts val="2400"/>
              <a:buFont typeface="Alata"/>
              <a:buNone/>
              <a:defRPr sz="2400">
                <a:latin typeface="Alata"/>
                <a:ea typeface="Alata"/>
                <a:cs typeface="Alata"/>
                <a:sym typeface="Alata"/>
              </a:defRPr>
            </a:lvl8pPr>
            <a:lvl9pPr lvl="8" rtl="0" algn="ctr">
              <a:lnSpc>
                <a:spcPct val="100000"/>
              </a:lnSpc>
              <a:spcBef>
                <a:spcPts val="0"/>
              </a:spcBef>
              <a:spcAft>
                <a:spcPts val="0"/>
              </a:spcAft>
              <a:buSzPts val="2400"/>
              <a:buFont typeface="Alata"/>
              <a:buNone/>
              <a:defRPr sz="2400">
                <a:latin typeface="Alata"/>
                <a:ea typeface="Alata"/>
                <a:cs typeface="Alata"/>
                <a:sym typeface="Alata"/>
              </a:defRPr>
            </a:lvl9pPr>
          </a:lstStyle>
          <a:p/>
        </p:txBody>
      </p:sp>
      <p:sp>
        <p:nvSpPr>
          <p:cNvPr id="191" name="Google Shape;191;p5"/>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grpSp>
        <p:nvGrpSpPr>
          <p:cNvPr id="193" name="Google Shape;193;p6"/>
          <p:cNvGrpSpPr/>
          <p:nvPr/>
        </p:nvGrpSpPr>
        <p:grpSpPr>
          <a:xfrm>
            <a:off x="-24575" y="0"/>
            <a:ext cx="9190800" cy="5143500"/>
            <a:chOff x="-24575" y="0"/>
            <a:chExt cx="9190800" cy="5143500"/>
          </a:xfrm>
        </p:grpSpPr>
        <p:grpSp>
          <p:nvGrpSpPr>
            <p:cNvPr id="194" name="Google Shape;194;p6"/>
            <p:cNvGrpSpPr/>
            <p:nvPr/>
          </p:nvGrpSpPr>
          <p:grpSpPr>
            <a:xfrm>
              <a:off x="356760" y="0"/>
              <a:ext cx="8421105" cy="5143500"/>
              <a:chOff x="356760" y="0"/>
              <a:chExt cx="8421105" cy="5143500"/>
            </a:xfrm>
          </p:grpSpPr>
          <p:cxnSp>
            <p:nvCxnSpPr>
              <p:cNvPr id="195" name="Google Shape;195;p6"/>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6"/>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6"/>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6"/>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6"/>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6"/>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6"/>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6"/>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6"/>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6"/>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5" name="Google Shape;205;p6"/>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6"/>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6"/>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8" name="Google Shape;208;p6"/>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09" name="Google Shape;209;p6"/>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0" name="Google Shape;210;p6"/>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1" name="Google Shape;211;p6"/>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2" name="Google Shape;212;p6"/>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3" name="Google Shape;213;p6"/>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6"/>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6"/>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6"/>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6"/>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6"/>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219" name="Google Shape;219;p6"/>
            <p:cNvGrpSpPr/>
            <p:nvPr/>
          </p:nvGrpSpPr>
          <p:grpSpPr>
            <a:xfrm>
              <a:off x="-24575" y="342900"/>
              <a:ext cx="9190800" cy="4457700"/>
              <a:chOff x="-24575" y="342900"/>
              <a:chExt cx="9190800" cy="4457700"/>
            </a:xfrm>
          </p:grpSpPr>
          <p:cxnSp>
            <p:nvCxnSpPr>
              <p:cNvPr id="220" name="Google Shape;220;p6"/>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6"/>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6"/>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6"/>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6"/>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6"/>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6"/>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6"/>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6"/>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6"/>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6"/>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6"/>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6"/>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6"/>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234" name="Google Shape;234;p6"/>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6" name="Shape 236"/>
        <p:cNvGrpSpPr/>
        <p:nvPr/>
      </p:nvGrpSpPr>
      <p:grpSpPr>
        <a:xfrm>
          <a:off x="0" y="0"/>
          <a:ext cx="0" cy="0"/>
          <a:chOff x="0" y="0"/>
          <a:chExt cx="0" cy="0"/>
        </a:xfrm>
      </p:grpSpPr>
      <p:grpSp>
        <p:nvGrpSpPr>
          <p:cNvPr id="237" name="Google Shape;237;p7"/>
          <p:cNvGrpSpPr/>
          <p:nvPr/>
        </p:nvGrpSpPr>
        <p:grpSpPr>
          <a:xfrm>
            <a:off x="-24575" y="0"/>
            <a:ext cx="9190800" cy="5143500"/>
            <a:chOff x="-24575" y="0"/>
            <a:chExt cx="9190800" cy="5143500"/>
          </a:xfrm>
        </p:grpSpPr>
        <p:grpSp>
          <p:nvGrpSpPr>
            <p:cNvPr id="238" name="Google Shape;238;p7"/>
            <p:cNvGrpSpPr/>
            <p:nvPr/>
          </p:nvGrpSpPr>
          <p:grpSpPr>
            <a:xfrm>
              <a:off x="356760" y="0"/>
              <a:ext cx="8421105" cy="5143500"/>
              <a:chOff x="356760" y="0"/>
              <a:chExt cx="8421105" cy="5143500"/>
            </a:xfrm>
          </p:grpSpPr>
          <p:cxnSp>
            <p:nvCxnSpPr>
              <p:cNvPr id="239" name="Google Shape;239;p7"/>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7"/>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7"/>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7"/>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7"/>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7"/>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7"/>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6" name="Google Shape;246;p7"/>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7" name="Google Shape;247;p7"/>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7"/>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49" name="Google Shape;249;p7"/>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0" name="Google Shape;250;p7"/>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7"/>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7"/>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3" name="Google Shape;253;p7"/>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7"/>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5" name="Google Shape;255;p7"/>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6" name="Google Shape;256;p7"/>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7"/>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8" name="Google Shape;258;p7"/>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59" name="Google Shape;259;p7"/>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60" name="Google Shape;260;p7"/>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61" name="Google Shape;261;p7"/>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62" name="Google Shape;262;p7"/>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263" name="Google Shape;263;p7"/>
            <p:cNvGrpSpPr/>
            <p:nvPr/>
          </p:nvGrpSpPr>
          <p:grpSpPr>
            <a:xfrm>
              <a:off x="-24575" y="342900"/>
              <a:ext cx="9190800" cy="4457700"/>
              <a:chOff x="-24575" y="342900"/>
              <a:chExt cx="9190800" cy="4457700"/>
            </a:xfrm>
          </p:grpSpPr>
          <p:cxnSp>
            <p:nvCxnSpPr>
              <p:cNvPr id="264" name="Google Shape;264;p7"/>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7"/>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7"/>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7"/>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7"/>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7"/>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7"/>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7"/>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7"/>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7"/>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7"/>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7"/>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7"/>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7"/>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278" name="Google Shape;278;p7"/>
          <p:cNvSpPr/>
          <p:nvPr/>
        </p:nvSpPr>
        <p:spPr>
          <a:xfrm>
            <a:off x="356025" y="346650"/>
            <a:ext cx="8422500" cy="4450200"/>
          </a:xfrm>
          <a:prstGeom prst="roundRect">
            <a:avLst>
              <a:gd fmla="val 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txBox="1"/>
          <p:nvPr>
            <p:ph idx="1" type="subTitle"/>
          </p:nvPr>
        </p:nvSpPr>
        <p:spPr>
          <a:xfrm>
            <a:off x="720000" y="1694350"/>
            <a:ext cx="45639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0" name="Google Shape;280;p7"/>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1" name="Shape 281"/>
        <p:cNvGrpSpPr/>
        <p:nvPr/>
      </p:nvGrpSpPr>
      <p:grpSpPr>
        <a:xfrm>
          <a:off x="0" y="0"/>
          <a:ext cx="0" cy="0"/>
          <a:chOff x="0" y="0"/>
          <a:chExt cx="0" cy="0"/>
        </a:xfrm>
      </p:grpSpPr>
      <p:grpSp>
        <p:nvGrpSpPr>
          <p:cNvPr id="282" name="Google Shape;282;p8"/>
          <p:cNvGrpSpPr/>
          <p:nvPr/>
        </p:nvGrpSpPr>
        <p:grpSpPr>
          <a:xfrm>
            <a:off x="-24575" y="0"/>
            <a:ext cx="9190800" cy="5143500"/>
            <a:chOff x="-24575" y="0"/>
            <a:chExt cx="9190800" cy="5143500"/>
          </a:xfrm>
        </p:grpSpPr>
        <p:grpSp>
          <p:nvGrpSpPr>
            <p:cNvPr id="283" name="Google Shape;283;p8"/>
            <p:cNvGrpSpPr/>
            <p:nvPr/>
          </p:nvGrpSpPr>
          <p:grpSpPr>
            <a:xfrm>
              <a:off x="356760" y="0"/>
              <a:ext cx="8421105" cy="5143500"/>
              <a:chOff x="356760" y="0"/>
              <a:chExt cx="8421105" cy="5143500"/>
            </a:xfrm>
          </p:grpSpPr>
          <p:cxnSp>
            <p:nvCxnSpPr>
              <p:cNvPr id="284" name="Google Shape;284;p8"/>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5" name="Google Shape;285;p8"/>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6" name="Google Shape;286;p8"/>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8"/>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8"/>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89" name="Google Shape;289;p8"/>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0" name="Google Shape;290;p8"/>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1" name="Google Shape;291;p8"/>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2" name="Google Shape;292;p8"/>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3" name="Google Shape;293;p8"/>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4" name="Google Shape;294;p8"/>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5" name="Google Shape;295;p8"/>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6" name="Google Shape;296;p8"/>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7" name="Google Shape;297;p8"/>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8" name="Google Shape;298;p8"/>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299" name="Google Shape;299;p8"/>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0" name="Google Shape;300;p8"/>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1" name="Google Shape;301;p8"/>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2" name="Google Shape;302;p8"/>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3" name="Google Shape;303;p8"/>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4" name="Google Shape;304;p8"/>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5" name="Google Shape;305;p8"/>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6" name="Google Shape;306;p8"/>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07" name="Google Shape;307;p8"/>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308" name="Google Shape;308;p8"/>
            <p:cNvGrpSpPr/>
            <p:nvPr/>
          </p:nvGrpSpPr>
          <p:grpSpPr>
            <a:xfrm>
              <a:off x="-24575" y="342900"/>
              <a:ext cx="9190800" cy="4457700"/>
              <a:chOff x="-24575" y="342900"/>
              <a:chExt cx="9190800" cy="4457700"/>
            </a:xfrm>
          </p:grpSpPr>
          <p:cxnSp>
            <p:nvCxnSpPr>
              <p:cNvPr id="309" name="Google Shape;309;p8"/>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8"/>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8"/>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8"/>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8"/>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8"/>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8"/>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8"/>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8"/>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8"/>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8"/>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8"/>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8"/>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8"/>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323" name="Google Shape;323;p8"/>
          <p:cNvSpPr txBox="1"/>
          <p:nvPr>
            <p:ph type="title"/>
          </p:nvPr>
        </p:nvSpPr>
        <p:spPr>
          <a:xfrm>
            <a:off x="713250" y="3628399"/>
            <a:ext cx="7717500" cy="7470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4" name="Google Shape;324;p8"/>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5" name="Shape 325"/>
        <p:cNvGrpSpPr/>
        <p:nvPr/>
      </p:nvGrpSpPr>
      <p:grpSpPr>
        <a:xfrm>
          <a:off x="0" y="0"/>
          <a:ext cx="0" cy="0"/>
          <a:chOff x="0" y="0"/>
          <a:chExt cx="0" cy="0"/>
        </a:xfrm>
      </p:grpSpPr>
      <p:grpSp>
        <p:nvGrpSpPr>
          <p:cNvPr id="326" name="Google Shape;326;p9"/>
          <p:cNvGrpSpPr/>
          <p:nvPr/>
        </p:nvGrpSpPr>
        <p:grpSpPr>
          <a:xfrm>
            <a:off x="-24575" y="0"/>
            <a:ext cx="9190800" cy="5143500"/>
            <a:chOff x="-24575" y="0"/>
            <a:chExt cx="9190800" cy="5143500"/>
          </a:xfrm>
        </p:grpSpPr>
        <p:grpSp>
          <p:nvGrpSpPr>
            <p:cNvPr id="327" name="Google Shape;327;p9"/>
            <p:cNvGrpSpPr/>
            <p:nvPr/>
          </p:nvGrpSpPr>
          <p:grpSpPr>
            <a:xfrm>
              <a:off x="356760" y="0"/>
              <a:ext cx="8421105" cy="5143500"/>
              <a:chOff x="356760" y="0"/>
              <a:chExt cx="8421105" cy="5143500"/>
            </a:xfrm>
          </p:grpSpPr>
          <p:cxnSp>
            <p:nvCxnSpPr>
              <p:cNvPr id="328" name="Google Shape;328;p9"/>
              <p:cNvCxnSpPr/>
              <p:nvPr/>
            </p:nvCxnSpPr>
            <p:spPr>
              <a:xfrm>
                <a:off x="3567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29" name="Google Shape;329;p9"/>
              <p:cNvCxnSpPr/>
              <p:nvPr/>
            </p:nvCxnSpPr>
            <p:spPr>
              <a:xfrm>
                <a:off x="7228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0" name="Google Shape;330;p9"/>
              <p:cNvCxnSpPr/>
              <p:nvPr/>
            </p:nvCxnSpPr>
            <p:spPr>
              <a:xfrm>
                <a:off x="10890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1" name="Google Shape;331;p9"/>
              <p:cNvCxnSpPr/>
              <p:nvPr/>
            </p:nvCxnSpPr>
            <p:spPr>
              <a:xfrm>
                <a:off x="145516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2" name="Google Shape;332;p9"/>
              <p:cNvCxnSpPr/>
              <p:nvPr/>
            </p:nvCxnSpPr>
            <p:spPr>
              <a:xfrm>
                <a:off x="182130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3" name="Google Shape;333;p9"/>
              <p:cNvCxnSpPr/>
              <p:nvPr/>
            </p:nvCxnSpPr>
            <p:spPr>
              <a:xfrm>
                <a:off x="218743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4" name="Google Shape;334;p9"/>
              <p:cNvCxnSpPr/>
              <p:nvPr/>
            </p:nvCxnSpPr>
            <p:spPr>
              <a:xfrm>
                <a:off x="255357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5" name="Google Shape;335;p9"/>
              <p:cNvCxnSpPr/>
              <p:nvPr/>
            </p:nvCxnSpPr>
            <p:spPr>
              <a:xfrm>
                <a:off x="291970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6" name="Google Shape;336;p9"/>
              <p:cNvCxnSpPr/>
              <p:nvPr/>
            </p:nvCxnSpPr>
            <p:spPr>
              <a:xfrm>
                <a:off x="328584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7" name="Google Shape;337;p9"/>
              <p:cNvCxnSpPr/>
              <p:nvPr/>
            </p:nvCxnSpPr>
            <p:spPr>
              <a:xfrm>
                <a:off x="365197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8" name="Google Shape;338;p9"/>
              <p:cNvCxnSpPr/>
              <p:nvPr/>
            </p:nvCxnSpPr>
            <p:spPr>
              <a:xfrm>
                <a:off x="401811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39" name="Google Shape;339;p9"/>
              <p:cNvCxnSpPr/>
              <p:nvPr/>
            </p:nvCxnSpPr>
            <p:spPr>
              <a:xfrm>
                <a:off x="438424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0" name="Google Shape;340;p9"/>
              <p:cNvCxnSpPr/>
              <p:nvPr/>
            </p:nvCxnSpPr>
            <p:spPr>
              <a:xfrm>
                <a:off x="475038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1" name="Google Shape;341;p9"/>
              <p:cNvCxnSpPr/>
              <p:nvPr/>
            </p:nvCxnSpPr>
            <p:spPr>
              <a:xfrm>
                <a:off x="511651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2" name="Google Shape;342;p9"/>
              <p:cNvCxnSpPr/>
              <p:nvPr/>
            </p:nvCxnSpPr>
            <p:spPr>
              <a:xfrm>
                <a:off x="548265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3" name="Google Shape;343;p9"/>
              <p:cNvCxnSpPr/>
              <p:nvPr/>
            </p:nvCxnSpPr>
            <p:spPr>
              <a:xfrm>
                <a:off x="584878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4" name="Google Shape;344;p9"/>
              <p:cNvCxnSpPr/>
              <p:nvPr/>
            </p:nvCxnSpPr>
            <p:spPr>
              <a:xfrm>
                <a:off x="621492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5" name="Google Shape;345;p9"/>
              <p:cNvCxnSpPr/>
              <p:nvPr/>
            </p:nvCxnSpPr>
            <p:spPr>
              <a:xfrm>
                <a:off x="658105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6" name="Google Shape;346;p9"/>
              <p:cNvCxnSpPr/>
              <p:nvPr/>
            </p:nvCxnSpPr>
            <p:spPr>
              <a:xfrm>
                <a:off x="694719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7" name="Google Shape;347;p9"/>
              <p:cNvCxnSpPr/>
              <p:nvPr/>
            </p:nvCxnSpPr>
            <p:spPr>
              <a:xfrm>
                <a:off x="731332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8" name="Google Shape;348;p9"/>
              <p:cNvCxnSpPr/>
              <p:nvPr/>
            </p:nvCxnSpPr>
            <p:spPr>
              <a:xfrm>
                <a:off x="767946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49" name="Google Shape;349;p9"/>
              <p:cNvCxnSpPr/>
              <p:nvPr/>
            </p:nvCxnSpPr>
            <p:spPr>
              <a:xfrm>
                <a:off x="8045595"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50" name="Google Shape;350;p9"/>
              <p:cNvCxnSpPr/>
              <p:nvPr/>
            </p:nvCxnSpPr>
            <p:spPr>
              <a:xfrm>
                <a:off x="8411730" y="0"/>
                <a:ext cx="0" cy="5143500"/>
              </a:xfrm>
              <a:prstGeom prst="straightConnector1">
                <a:avLst/>
              </a:prstGeom>
              <a:noFill/>
              <a:ln cap="flat" cmpd="sng" w="9525">
                <a:solidFill>
                  <a:schemeClr val="lt2"/>
                </a:solidFill>
                <a:prstDash val="solid"/>
                <a:round/>
                <a:headEnd len="med" w="med" type="none"/>
                <a:tailEnd len="med" w="med" type="none"/>
              </a:ln>
            </p:spPr>
          </p:cxnSp>
          <p:cxnSp>
            <p:nvCxnSpPr>
              <p:cNvPr id="351" name="Google Shape;351;p9"/>
              <p:cNvCxnSpPr/>
              <p:nvPr/>
            </p:nvCxnSpPr>
            <p:spPr>
              <a:xfrm>
                <a:off x="8777865" y="0"/>
                <a:ext cx="0" cy="5143500"/>
              </a:xfrm>
              <a:prstGeom prst="straightConnector1">
                <a:avLst/>
              </a:prstGeom>
              <a:noFill/>
              <a:ln cap="flat" cmpd="sng" w="9525">
                <a:solidFill>
                  <a:schemeClr val="lt2"/>
                </a:solidFill>
                <a:prstDash val="solid"/>
                <a:round/>
                <a:headEnd len="med" w="med" type="none"/>
                <a:tailEnd len="med" w="med" type="none"/>
              </a:ln>
            </p:spPr>
          </p:cxnSp>
        </p:grpSp>
        <p:grpSp>
          <p:nvGrpSpPr>
            <p:cNvPr id="352" name="Google Shape;352;p9"/>
            <p:cNvGrpSpPr/>
            <p:nvPr/>
          </p:nvGrpSpPr>
          <p:grpSpPr>
            <a:xfrm>
              <a:off x="-24575" y="342900"/>
              <a:ext cx="9190800" cy="4457700"/>
              <a:chOff x="-24575" y="342900"/>
              <a:chExt cx="9190800" cy="4457700"/>
            </a:xfrm>
          </p:grpSpPr>
          <p:cxnSp>
            <p:nvCxnSpPr>
              <p:cNvPr id="353" name="Google Shape;353;p9"/>
              <p:cNvCxnSpPr/>
              <p:nvPr/>
            </p:nvCxnSpPr>
            <p:spPr>
              <a:xfrm>
                <a:off x="-24575" y="342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9"/>
              <p:cNvCxnSpPr/>
              <p:nvPr/>
            </p:nvCxnSpPr>
            <p:spPr>
              <a:xfrm>
                <a:off x="-24575" y="685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9"/>
              <p:cNvCxnSpPr/>
              <p:nvPr/>
            </p:nvCxnSpPr>
            <p:spPr>
              <a:xfrm>
                <a:off x="-24575" y="1028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9"/>
              <p:cNvCxnSpPr/>
              <p:nvPr/>
            </p:nvCxnSpPr>
            <p:spPr>
              <a:xfrm>
                <a:off x="-24575" y="13716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9"/>
              <p:cNvCxnSpPr/>
              <p:nvPr/>
            </p:nvCxnSpPr>
            <p:spPr>
              <a:xfrm>
                <a:off x="-24575" y="17145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9"/>
              <p:cNvCxnSpPr/>
              <p:nvPr/>
            </p:nvCxnSpPr>
            <p:spPr>
              <a:xfrm>
                <a:off x="-24575" y="20574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9"/>
              <p:cNvCxnSpPr/>
              <p:nvPr/>
            </p:nvCxnSpPr>
            <p:spPr>
              <a:xfrm>
                <a:off x="-24575" y="24003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9"/>
              <p:cNvCxnSpPr/>
              <p:nvPr/>
            </p:nvCxnSpPr>
            <p:spPr>
              <a:xfrm>
                <a:off x="-24575" y="27432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9"/>
              <p:cNvCxnSpPr/>
              <p:nvPr/>
            </p:nvCxnSpPr>
            <p:spPr>
              <a:xfrm>
                <a:off x="-24575" y="30861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9"/>
              <p:cNvCxnSpPr/>
              <p:nvPr/>
            </p:nvCxnSpPr>
            <p:spPr>
              <a:xfrm>
                <a:off x="-24575" y="34290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9"/>
              <p:cNvCxnSpPr/>
              <p:nvPr/>
            </p:nvCxnSpPr>
            <p:spPr>
              <a:xfrm>
                <a:off x="-24575" y="37719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9"/>
              <p:cNvCxnSpPr/>
              <p:nvPr/>
            </p:nvCxnSpPr>
            <p:spPr>
              <a:xfrm>
                <a:off x="-24575" y="41148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9"/>
              <p:cNvCxnSpPr/>
              <p:nvPr/>
            </p:nvCxnSpPr>
            <p:spPr>
              <a:xfrm>
                <a:off x="-24575" y="4457700"/>
                <a:ext cx="9190800" cy="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9"/>
              <p:cNvCxnSpPr/>
              <p:nvPr/>
            </p:nvCxnSpPr>
            <p:spPr>
              <a:xfrm>
                <a:off x="-24575" y="4800600"/>
                <a:ext cx="9190800" cy="0"/>
              </a:xfrm>
              <a:prstGeom prst="straightConnector1">
                <a:avLst/>
              </a:prstGeom>
              <a:noFill/>
              <a:ln cap="flat" cmpd="sng" w="9525">
                <a:solidFill>
                  <a:schemeClr val="dk2"/>
                </a:solidFill>
                <a:prstDash val="solid"/>
                <a:round/>
                <a:headEnd len="med" w="med" type="none"/>
                <a:tailEnd len="med" w="med" type="none"/>
              </a:ln>
            </p:spPr>
          </p:cxnSp>
        </p:grpSp>
      </p:grpSp>
      <p:sp>
        <p:nvSpPr>
          <p:cNvPr id="367" name="Google Shape;367;p9"/>
          <p:cNvSpPr txBox="1"/>
          <p:nvPr>
            <p:ph type="title"/>
          </p:nvPr>
        </p:nvSpPr>
        <p:spPr>
          <a:xfrm>
            <a:off x="3831850" y="1544000"/>
            <a:ext cx="45990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68" name="Google Shape;368;p9"/>
          <p:cNvSpPr txBox="1"/>
          <p:nvPr>
            <p:ph idx="1" type="subTitle"/>
          </p:nvPr>
        </p:nvSpPr>
        <p:spPr>
          <a:xfrm>
            <a:off x="3831850" y="2928400"/>
            <a:ext cx="4599000" cy="671100"/>
          </a:xfrm>
          <a:prstGeom prst="rect">
            <a:avLst/>
          </a:prstGeom>
          <a:solidFill>
            <a:schemeClr val="accent1"/>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9" name="Google Shape;369;p9"/>
          <p:cNvSpPr/>
          <p:nvPr/>
        </p:nvSpPr>
        <p:spPr>
          <a:xfrm>
            <a:off x="-23400" y="0"/>
            <a:ext cx="9190800" cy="5143500"/>
          </a:xfrm>
          <a:prstGeom prst="frame">
            <a:avLst>
              <a:gd fmla="val 3230" name="adj1"/>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0" name="Shape 370"/>
        <p:cNvGrpSpPr/>
        <p:nvPr/>
      </p:nvGrpSpPr>
      <p:grpSpPr>
        <a:xfrm>
          <a:off x="0" y="0"/>
          <a:ext cx="0" cy="0"/>
          <a:chOff x="0" y="0"/>
          <a:chExt cx="0" cy="0"/>
        </a:xfrm>
      </p:grpSpPr>
      <p:sp>
        <p:nvSpPr>
          <p:cNvPr id="371" name="Google Shape;371;p10"/>
          <p:cNvSpPr/>
          <p:nvPr>
            <p:ph idx="2" type="pic"/>
          </p:nvPr>
        </p:nvSpPr>
        <p:spPr>
          <a:xfrm>
            <a:off x="-6650" y="-6650"/>
            <a:ext cx="9150600" cy="5143500"/>
          </a:xfrm>
          <a:prstGeom prst="rect">
            <a:avLst/>
          </a:prstGeom>
          <a:noFill/>
          <a:ln>
            <a:noFill/>
          </a:ln>
        </p:spPr>
      </p:sp>
      <p:sp>
        <p:nvSpPr>
          <p:cNvPr id="372" name="Google Shape;372;p10"/>
          <p:cNvSpPr txBox="1"/>
          <p:nvPr>
            <p:ph type="title"/>
          </p:nvPr>
        </p:nvSpPr>
        <p:spPr>
          <a:xfrm>
            <a:off x="713225" y="539500"/>
            <a:ext cx="3652800" cy="1691100"/>
          </a:xfrm>
          <a:prstGeom prst="rect">
            <a:avLst/>
          </a:prstGeom>
          <a:solidFill>
            <a:schemeClr val="accent1"/>
          </a:solidFill>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lata"/>
              <a:buNone/>
              <a:defRPr b="1" sz="3500">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42.pn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 Id="rId10"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46.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74.png"/><Relationship Id="rId4" Type="http://schemas.openxmlformats.org/officeDocument/2006/relationships/image" Target="../media/image48.png"/><Relationship Id="rId5"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77.png"/><Relationship Id="rId4" Type="http://schemas.openxmlformats.org/officeDocument/2006/relationships/image" Target="../media/image63.png"/><Relationship Id="rId5"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60.png"/><Relationship Id="rId6"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9.jpg"/><Relationship Id="rId4" Type="http://schemas.openxmlformats.org/officeDocument/2006/relationships/image" Target="../media/image6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8.png"/><Relationship Id="rId6"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Horea94/Fruit-Images-Dataset" TargetMode="External"/><Relationship Id="rId4" Type="http://schemas.openxmlformats.org/officeDocument/2006/relationships/hyperlink" Target="https://colab.research.google.com/github/huggingface/notebooks/blob/main/examples/image_classification.ipynb#scrollTo=N3yJFIIP_k01" TargetMode="External"/><Relationship Id="rId5" Type="http://schemas.openxmlformats.org/officeDocument/2006/relationships/hyperlink" Target="https://huggingface.co/docs/transformers/notebooks" TargetMode="External"/><Relationship Id="rId6" Type="http://schemas.openxmlformats.org/officeDocument/2006/relationships/hyperlink" Target="https://matplotlib.org/stable/gallery/pie_and_polar_charts/pie_features.html" TargetMode="External"/><Relationship Id="rId7" Type="http://schemas.openxmlformats.org/officeDocument/2006/relationships/hyperlink" Target="https://matplotlib.org/stable/users/explain/colors/colors.html#sphx-glr-users-explain-colors-colors-p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9"/>
          <p:cNvSpPr txBox="1"/>
          <p:nvPr>
            <p:ph type="ctrTitle"/>
          </p:nvPr>
        </p:nvSpPr>
        <p:spPr>
          <a:xfrm>
            <a:off x="433325" y="906380"/>
            <a:ext cx="4263600" cy="245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Classifying fruits/vege preferences based on images</a:t>
            </a:r>
            <a:endParaRPr sz="3800"/>
          </a:p>
        </p:txBody>
      </p:sp>
      <p:sp>
        <p:nvSpPr>
          <p:cNvPr id="1189" name="Google Shape;1189;p29"/>
          <p:cNvSpPr txBox="1"/>
          <p:nvPr>
            <p:ph idx="1" type="subTitle"/>
          </p:nvPr>
        </p:nvSpPr>
        <p:spPr>
          <a:xfrm>
            <a:off x="713225" y="3631000"/>
            <a:ext cx="3983700" cy="6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 Bravo 		20224540</a:t>
            </a:r>
            <a:endParaRPr/>
          </a:p>
          <a:p>
            <a:pPr indent="0" lvl="0" marL="0" rtl="0" algn="l">
              <a:spcBef>
                <a:spcPts val="0"/>
              </a:spcBef>
              <a:spcAft>
                <a:spcPts val="0"/>
              </a:spcAft>
              <a:buNone/>
            </a:pPr>
            <a:r>
              <a:rPr lang="en"/>
              <a:t>Foong Lik Huan 	20229521</a:t>
            </a:r>
            <a:endParaRPr/>
          </a:p>
        </p:txBody>
      </p:sp>
      <p:pic>
        <p:nvPicPr>
          <p:cNvPr id="1190" name="Google Shape;1190;p29"/>
          <p:cNvPicPr preferRelativeResize="0"/>
          <p:nvPr/>
        </p:nvPicPr>
        <p:blipFill>
          <a:blip r:embed="rId3">
            <a:alphaModFix/>
          </a:blip>
          <a:stretch>
            <a:fillRect/>
          </a:stretch>
        </p:blipFill>
        <p:spPr>
          <a:xfrm>
            <a:off x="4696925" y="1034838"/>
            <a:ext cx="4142275" cy="23300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38"/>
          <p:cNvSpPr txBox="1"/>
          <p:nvPr>
            <p:ph type="title"/>
          </p:nvPr>
        </p:nvSpPr>
        <p:spPr>
          <a:xfrm>
            <a:off x="720000" y="2414400"/>
            <a:ext cx="4806600" cy="10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Data and processing</a:t>
            </a:r>
            <a:endParaRPr sz="3800"/>
          </a:p>
        </p:txBody>
      </p:sp>
      <p:sp>
        <p:nvSpPr>
          <p:cNvPr id="1286" name="Google Shape;1286;p38"/>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287" name="Google Shape;1287;p38"/>
          <p:cNvGrpSpPr/>
          <p:nvPr/>
        </p:nvGrpSpPr>
        <p:grpSpPr>
          <a:xfrm>
            <a:off x="5227431" y="1330402"/>
            <a:ext cx="3203467" cy="2373445"/>
            <a:chOff x="5898606" y="2994625"/>
            <a:chExt cx="3055868" cy="2264089"/>
          </a:xfrm>
        </p:grpSpPr>
        <p:pic>
          <p:nvPicPr>
            <p:cNvPr id="1288" name="Google Shape;1288;p38"/>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289" name="Google Shape;1289;p38"/>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290" name="Google Shape;1290;p38"/>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291" name="Google Shape;1291;p38"/>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292" name="Google Shape;1292;p38"/>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293" name="Google Shape;1293;p38"/>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294" name="Google Shape;1294;p38"/>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39"/>
          <p:cNvSpPr txBox="1"/>
          <p:nvPr>
            <p:ph type="title"/>
          </p:nvPr>
        </p:nvSpPr>
        <p:spPr>
          <a:xfrm>
            <a:off x="720000" y="36311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a:t>
            </a:r>
            <a:r>
              <a:rPr lang="en"/>
              <a:t>processing</a:t>
            </a:r>
            <a:endParaRPr/>
          </a:p>
          <a:p>
            <a:pPr indent="0" lvl="0" marL="0" rtl="0" algn="l">
              <a:spcBef>
                <a:spcPts val="0"/>
              </a:spcBef>
              <a:spcAft>
                <a:spcPts val="0"/>
              </a:spcAft>
              <a:buNone/>
            </a:pPr>
            <a:r>
              <a:t/>
            </a:r>
            <a:endParaRPr/>
          </a:p>
        </p:txBody>
      </p:sp>
      <p:pic>
        <p:nvPicPr>
          <p:cNvPr id="1300" name="Google Shape;1300;p39"/>
          <p:cNvPicPr preferRelativeResize="0"/>
          <p:nvPr/>
        </p:nvPicPr>
        <p:blipFill>
          <a:blip r:embed="rId3">
            <a:alphaModFix/>
          </a:blip>
          <a:stretch>
            <a:fillRect/>
          </a:stretch>
        </p:blipFill>
        <p:spPr>
          <a:xfrm>
            <a:off x="751650" y="1429475"/>
            <a:ext cx="3441251" cy="1753901"/>
          </a:xfrm>
          <a:prstGeom prst="rect">
            <a:avLst/>
          </a:prstGeom>
          <a:noFill/>
          <a:ln>
            <a:noFill/>
          </a:ln>
        </p:spPr>
      </p:pic>
      <p:sp>
        <p:nvSpPr>
          <p:cNvPr id="1301" name="Google Shape;1301;p39"/>
          <p:cNvSpPr txBox="1"/>
          <p:nvPr/>
        </p:nvSpPr>
        <p:spPr>
          <a:xfrm>
            <a:off x="751650" y="1112675"/>
            <a:ext cx="34413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1) Import All the libraries required</a:t>
            </a:r>
            <a:endParaRPr>
              <a:solidFill>
                <a:schemeClr val="dk1"/>
              </a:solidFill>
              <a:latin typeface="Open Sans"/>
              <a:ea typeface="Open Sans"/>
              <a:cs typeface="Open Sans"/>
              <a:sym typeface="Open Sans"/>
            </a:endParaRPr>
          </a:p>
        </p:txBody>
      </p:sp>
      <p:pic>
        <p:nvPicPr>
          <p:cNvPr id="1302" name="Google Shape;1302;p39"/>
          <p:cNvPicPr preferRelativeResize="0"/>
          <p:nvPr/>
        </p:nvPicPr>
        <p:blipFill>
          <a:blip r:embed="rId4">
            <a:alphaModFix/>
          </a:blip>
          <a:stretch>
            <a:fillRect/>
          </a:stretch>
        </p:blipFill>
        <p:spPr>
          <a:xfrm>
            <a:off x="4391875" y="1429475"/>
            <a:ext cx="4281325" cy="3096000"/>
          </a:xfrm>
          <a:prstGeom prst="rect">
            <a:avLst/>
          </a:prstGeom>
          <a:noFill/>
          <a:ln>
            <a:noFill/>
          </a:ln>
        </p:spPr>
      </p:pic>
      <p:sp>
        <p:nvSpPr>
          <p:cNvPr id="1303" name="Google Shape;1303;p39"/>
          <p:cNvSpPr txBox="1"/>
          <p:nvPr/>
        </p:nvSpPr>
        <p:spPr>
          <a:xfrm>
            <a:off x="4391878" y="1112675"/>
            <a:ext cx="43794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2) Dataset library to load our images and labels</a:t>
            </a:r>
            <a:endParaRPr>
              <a:solidFill>
                <a:schemeClr val="dk1"/>
              </a:solidFill>
              <a:latin typeface="Open Sans"/>
              <a:ea typeface="Open Sans"/>
              <a:cs typeface="Open Sans"/>
              <a:sym typeface="Open Sans"/>
            </a:endParaRPr>
          </a:p>
        </p:txBody>
      </p:sp>
      <p:pic>
        <p:nvPicPr>
          <p:cNvPr id="1304" name="Google Shape;1304;p39"/>
          <p:cNvPicPr preferRelativeResize="0"/>
          <p:nvPr/>
        </p:nvPicPr>
        <p:blipFill>
          <a:blip r:embed="rId5">
            <a:alphaModFix/>
          </a:blip>
          <a:stretch>
            <a:fillRect/>
          </a:stretch>
        </p:blipFill>
        <p:spPr>
          <a:xfrm>
            <a:off x="817427" y="3500439"/>
            <a:ext cx="1268199" cy="1263411"/>
          </a:xfrm>
          <a:prstGeom prst="rect">
            <a:avLst/>
          </a:prstGeom>
          <a:noFill/>
          <a:ln>
            <a:noFill/>
          </a:ln>
        </p:spPr>
      </p:pic>
      <p:pic>
        <p:nvPicPr>
          <p:cNvPr id="1305" name="Google Shape;1305;p39"/>
          <p:cNvPicPr preferRelativeResize="0"/>
          <p:nvPr/>
        </p:nvPicPr>
        <p:blipFill>
          <a:blip r:embed="rId6">
            <a:alphaModFix/>
          </a:blip>
          <a:stretch>
            <a:fillRect/>
          </a:stretch>
        </p:blipFill>
        <p:spPr>
          <a:xfrm>
            <a:off x="2604653" y="3500450"/>
            <a:ext cx="1268199" cy="126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40"/>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processing</a:t>
            </a:r>
            <a:endParaRPr/>
          </a:p>
          <a:p>
            <a:pPr indent="0" lvl="0" marL="0" rtl="0" algn="l">
              <a:spcBef>
                <a:spcPts val="0"/>
              </a:spcBef>
              <a:spcAft>
                <a:spcPts val="0"/>
              </a:spcAft>
              <a:buNone/>
            </a:pPr>
            <a:r>
              <a:t/>
            </a:r>
            <a:endParaRPr/>
          </a:p>
        </p:txBody>
      </p:sp>
      <p:pic>
        <p:nvPicPr>
          <p:cNvPr id="1311" name="Google Shape;1311;p40"/>
          <p:cNvPicPr preferRelativeResize="0"/>
          <p:nvPr/>
        </p:nvPicPr>
        <p:blipFill>
          <a:blip r:embed="rId3">
            <a:alphaModFix/>
          </a:blip>
          <a:stretch>
            <a:fillRect/>
          </a:stretch>
        </p:blipFill>
        <p:spPr>
          <a:xfrm>
            <a:off x="372575" y="1414775"/>
            <a:ext cx="4520401" cy="1201100"/>
          </a:xfrm>
          <a:prstGeom prst="rect">
            <a:avLst/>
          </a:prstGeom>
          <a:noFill/>
          <a:ln>
            <a:noFill/>
          </a:ln>
        </p:spPr>
      </p:pic>
      <p:pic>
        <p:nvPicPr>
          <p:cNvPr id="1312" name="Google Shape;1312;p40"/>
          <p:cNvPicPr preferRelativeResize="0"/>
          <p:nvPr/>
        </p:nvPicPr>
        <p:blipFill>
          <a:blip r:embed="rId4">
            <a:alphaModFix/>
          </a:blip>
          <a:stretch>
            <a:fillRect/>
          </a:stretch>
        </p:blipFill>
        <p:spPr>
          <a:xfrm>
            <a:off x="4892975" y="1414775"/>
            <a:ext cx="3758151" cy="3212899"/>
          </a:xfrm>
          <a:prstGeom prst="rect">
            <a:avLst/>
          </a:prstGeom>
          <a:noFill/>
          <a:ln>
            <a:noFill/>
          </a:ln>
        </p:spPr>
      </p:pic>
      <p:pic>
        <p:nvPicPr>
          <p:cNvPr id="1313" name="Google Shape;1313;p40"/>
          <p:cNvPicPr preferRelativeResize="0"/>
          <p:nvPr/>
        </p:nvPicPr>
        <p:blipFill>
          <a:blip r:embed="rId5">
            <a:alphaModFix/>
          </a:blip>
          <a:stretch>
            <a:fillRect/>
          </a:stretch>
        </p:blipFill>
        <p:spPr>
          <a:xfrm>
            <a:off x="372575" y="3566550"/>
            <a:ext cx="4520401" cy="1061125"/>
          </a:xfrm>
          <a:prstGeom prst="rect">
            <a:avLst/>
          </a:prstGeom>
          <a:noFill/>
          <a:ln>
            <a:noFill/>
          </a:ln>
        </p:spPr>
      </p:pic>
      <p:sp>
        <p:nvSpPr>
          <p:cNvPr id="1314" name="Google Shape;1314;p40"/>
          <p:cNvSpPr txBox="1"/>
          <p:nvPr/>
        </p:nvSpPr>
        <p:spPr>
          <a:xfrm>
            <a:off x="372575" y="1097975"/>
            <a:ext cx="41340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1) From our database create Dic where labels are 0 or 1</a:t>
            </a:r>
            <a:endParaRPr sz="1200">
              <a:solidFill>
                <a:schemeClr val="dk1"/>
              </a:solidFill>
              <a:latin typeface="Open Sans"/>
              <a:ea typeface="Open Sans"/>
              <a:cs typeface="Open Sans"/>
              <a:sym typeface="Open Sans"/>
            </a:endParaRPr>
          </a:p>
        </p:txBody>
      </p:sp>
      <p:sp>
        <p:nvSpPr>
          <p:cNvPr id="1315" name="Google Shape;1315;p40"/>
          <p:cNvSpPr txBox="1"/>
          <p:nvPr/>
        </p:nvSpPr>
        <p:spPr>
          <a:xfrm>
            <a:off x="4892975" y="1097975"/>
            <a:ext cx="3758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2) Load model. Resize, flip, cropping, color</a:t>
            </a:r>
            <a:endParaRPr>
              <a:solidFill>
                <a:schemeClr val="dk1"/>
              </a:solidFill>
              <a:latin typeface="Open Sans"/>
              <a:ea typeface="Open Sans"/>
              <a:cs typeface="Open Sans"/>
              <a:sym typeface="Open Sans"/>
            </a:endParaRPr>
          </a:p>
        </p:txBody>
      </p:sp>
      <p:sp>
        <p:nvSpPr>
          <p:cNvPr id="1316" name="Google Shape;1316;p40"/>
          <p:cNvSpPr txBox="1"/>
          <p:nvPr/>
        </p:nvSpPr>
        <p:spPr>
          <a:xfrm>
            <a:off x="372575" y="3249750"/>
            <a:ext cx="41340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3) Split into Train and validation sets</a:t>
            </a:r>
            <a:endParaRPr>
              <a:solidFill>
                <a:schemeClr val="dk1"/>
              </a:solidFill>
              <a:latin typeface="Open Sans"/>
              <a:ea typeface="Open Sans"/>
              <a:cs typeface="Open Sans"/>
              <a:sym typeface="Open Sans"/>
            </a:endParaRPr>
          </a:p>
        </p:txBody>
      </p:sp>
      <p:sp>
        <p:nvSpPr>
          <p:cNvPr id="1317" name="Google Shape;1317;p40"/>
          <p:cNvSpPr txBox="1"/>
          <p:nvPr/>
        </p:nvSpPr>
        <p:spPr>
          <a:xfrm>
            <a:off x="372575" y="2615875"/>
            <a:ext cx="413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label2id = {'FoodDislike': 0, 'FoodLike': 1}</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Id2label = {0: 'FoodDislike', 1: 'FoodLike'}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41"/>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processing</a:t>
            </a:r>
            <a:endParaRPr/>
          </a:p>
          <a:p>
            <a:pPr indent="0" lvl="0" marL="0" rtl="0" algn="l">
              <a:spcBef>
                <a:spcPts val="0"/>
              </a:spcBef>
              <a:spcAft>
                <a:spcPts val="0"/>
              </a:spcAft>
              <a:buNone/>
            </a:pPr>
            <a:r>
              <a:t/>
            </a:r>
            <a:endParaRPr/>
          </a:p>
        </p:txBody>
      </p:sp>
      <p:pic>
        <p:nvPicPr>
          <p:cNvPr id="1323" name="Google Shape;1323;p41"/>
          <p:cNvPicPr preferRelativeResize="0"/>
          <p:nvPr/>
        </p:nvPicPr>
        <p:blipFill>
          <a:blip r:embed="rId3">
            <a:alphaModFix/>
          </a:blip>
          <a:stretch>
            <a:fillRect/>
          </a:stretch>
        </p:blipFill>
        <p:spPr>
          <a:xfrm>
            <a:off x="1198775" y="1451800"/>
            <a:ext cx="6575425" cy="3105825"/>
          </a:xfrm>
          <a:prstGeom prst="rect">
            <a:avLst/>
          </a:prstGeom>
          <a:noFill/>
          <a:ln>
            <a:noFill/>
          </a:ln>
        </p:spPr>
      </p:pic>
      <p:sp>
        <p:nvSpPr>
          <p:cNvPr id="1324" name="Google Shape;1324;p41"/>
          <p:cNvSpPr txBox="1"/>
          <p:nvPr/>
        </p:nvSpPr>
        <p:spPr>
          <a:xfrm>
            <a:off x="1016900" y="1090600"/>
            <a:ext cx="50034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42"/>
          <p:cNvSpPr txBox="1"/>
          <p:nvPr>
            <p:ph type="title"/>
          </p:nvPr>
        </p:nvSpPr>
        <p:spPr>
          <a:xfrm>
            <a:off x="720000" y="2414400"/>
            <a:ext cx="4507500" cy="12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Model (Selection/Training)</a:t>
            </a:r>
            <a:endParaRPr sz="3600"/>
          </a:p>
        </p:txBody>
      </p:sp>
      <p:sp>
        <p:nvSpPr>
          <p:cNvPr id="1330" name="Google Shape;1330;p42"/>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331" name="Google Shape;1331;p42"/>
          <p:cNvGrpSpPr/>
          <p:nvPr/>
        </p:nvGrpSpPr>
        <p:grpSpPr>
          <a:xfrm>
            <a:off x="5227431" y="1330402"/>
            <a:ext cx="3203467" cy="2373445"/>
            <a:chOff x="5898606" y="2994625"/>
            <a:chExt cx="3055868" cy="2264089"/>
          </a:xfrm>
        </p:grpSpPr>
        <p:pic>
          <p:nvPicPr>
            <p:cNvPr id="1332" name="Google Shape;1332;p42"/>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333" name="Google Shape;1333;p42"/>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334" name="Google Shape;1334;p42"/>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335" name="Google Shape;1335;p42"/>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336" name="Google Shape;1336;p42"/>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337" name="Google Shape;1337;p42"/>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338" name="Google Shape;1338;p42"/>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43"/>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(Selection/Training)</a:t>
            </a:r>
            <a:endParaRPr/>
          </a:p>
        </p:txBody>
      </p:sp>
      <p:sp>
        <p:nvSpPr>
          <p:cNvPr id="1344" name="Google Shape;1344;p43"/>
          <p:cNvSpPr txBox="1"/>
          <p:nvPr/>
        </p:nvSpPr>
        <p:spPr>
          <a:xfrm>
            <a:off x="720000" y="1201025"/>
            <a:ext cx="2711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Project Design</a:t>
            </a:r>
            <a:endParaRPr b="1">
              <a:solidFill>
                <a:schemeClr val="dk1"/>
              </a:solidFill>
              <a:latin typeface="Open Sans"/>
              <a:ea typeface="Open Sans"/>
              <a:cs typeface="Open Sans"/>
              <a:sym typeface="Open Sans"/>
            </a:endParaRPr>
          </a:p>
        </p:txBody>
      </p:sp>
      <p:sp>
        <p:nvSpPr>
          <p:cNvPr id="1345" name="Google Shape;1345;p43"/>
          <p:cNvSpPr txBox="1"/>
          <p:nvPr/>
        </p:nvSpPr>
        <p:spPr>
          <a:xfrm>
            <a:off x="688650" y="1621100"/>
            <a:ext cx="7766700" cy="13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pen Sans"/>
                <a:ea typeface="Open Sans"/>
                <a:cs typeface="Open Sans"/>
                <a:sym typeface="Open Sans"/>
              </a:rPr>
              <a:t>Goal:</a:t>
            </a:r>
            <a:endParaRPr b="1" sz="40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Test whether an image classifier model could predict fruit/vegetable preferences based on images.</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p:txBody>
      </p:sp>
      <p:sp>
        <p:nvSpPr>
          <p:cNvPr id="1346" name="Google Shape;1346;p43"/>
          <p:cNvSpPr txBox="1"/>
          <p:nvPr/>
        </p:nvSpPr>
        <p:spPr>
          <a:xfrm>
            <a:off x="688650" y="3035675"/>
            <a:ext cx="7766700" cy="15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1"/>
                </a:solidFill>
                <a:latin typeface="Open Sans"/>
                <a:ea typeface="Open Sans"/>
                <a:cs typeface="Open Sans"/>
                <a:sym typeface="Open Sans"/>
              </a:rPr>
              <a:t>Why this model:</a:t>
            </a:r>
            <a:endParaRPr b="1" sz="4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This model made classifications based upon images.</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Figured that we could train and use it to classify </a:t>
            </a:r>
            <a:r>
              <a:rPr b="1" lang="en">
                <a:solidFill>
                  <a:schemeClr val="dk1"/>
                </a:solidFill>
                <a:latin typeface="Open Sans"/>
                <a:ea typeface="Open Sans"/>
                <a:cs typeface="Open Sans"/>
                <a:sym typeface="Open Sans"/>
              </a:rPr>
              <a:t>fruits/vegetables </a:t>
            </a:r>
            <a:r>
              <a:rPr b="1" lang="en">
                <a:solidFill>
                  <a:schemeClr val="dk1"/>
                </a:solidFill>
                <a:latin typeface="Open Sans"/>
                <a:ea typeface="Open Sans"/>
                <a:cs typeface="Open Sans"/>
                <a:sym typeface="Open Sans"/>
              </a:rPr>
              <a:t>into ‘like’ and ‘dislike’ </a:t>
            </a:r>
            <a:r>
              <a:rPr b="1" lang="en">
                <a:solidFill>
                  <a:schemeClr val="dk1"/>
                </a:solidFill>
                <a:latin typeface="Open Sans"/>
                <a:ea typeface="Open Sans"/>
                <a:cs typeface="Open Sans"/>
                <a:sym typeface="Open Sans"/>
              </a:rPr>
              <a:t>categories.</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44"/>
          <p:cNvSpPr txBox="1"/>
          <p:nvPr>
            <p:ph idx="2" type="subTitle"/>
          </p:nvPr>
        </p:nvSpPr>
        <p:spPr>
          <a:xfrm>
            <a:off x="3489669" y="2062959"/>
            <a:ext cx="2166300" cy="243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al"/>
              <a:buChar char="●"/>
            </a:pPr>
            <a:r>
              <a:rPr lang="en">
                <a:latin typeface="Arial"/>
                <a:ea typeface="Arial"/>
                <a:cs typeface="Arial"/>
                <a:sym typeface="Arial"/>
              </a:rPr>
              <a:t>Dataset provided by </a:t>
            </a:r>
            <a:r>
              <a:rPr lang="en">
                <a:solidFill>
                  <a:srgbClr val="000000"/>
                </a:solidFill>
                <a:latin typeface="Arial"/>
                <a:ea typeface="Arial"/>
                <a:cs typeface="Arial"/>
                <a:sym typeface="Arial"/>
              </a:rPr>
              <a:t>Fruits-360</a:t>
            </a:r>
            <a:endParaRPr/>
          </a:p>
          <a:p>
            <a:pPr indent="-317500" lvl="0" marL="457200" rtl="0" algn="l">
              <a:spcBef>
                <a:spcPts val="0"/>
              </a:spcBef>
              <a:spcAft>
                <a:spcPts val="0"/>
              </a:spcAft>
              <a:buSzPts val="1400"/>
              <a:buChar char="●"/>
            </a:pPr>
            <a:r>
              <a:rPr lang="en"/>
              <a:t>Split the dataset into 70/30 (70 to train and 30 to test)</a:t>
            </a:r>
            <a:endParaRPr/>
          </a:p>
          <a:p>
            <a:pPr indent="-317500" lvl="0" marL="457200" rtl="0" algn="l">
              <a:spcBef>
                <a:spcPts val="0"/>
              </a:spcBef>
              <a:spcAft>
                <a:spcPts val="0"/>
              </a:spcAft>
              <a:buSzPts val="1400"/>
              <a:buChar char="●"/>
            </a:pPr>
            <a:r>
              <a:rPr lang="en"/>
              <a:t>The number of liked and disliked fruits were approx the same</a:t>
            </a:r>
            <a:endParaRPr/>
          </a:p>
        </p:txBody>
      </p:sp>
      <p:sp>
        <p:nvSpPr>
          <p:cNvPr id="1352" name="Google Shape;1352;p44"/>
          <p:cNvSpPr txBox="1"/>
          <p:nvPr>
            <p:ph idx="5" type="subTitle"/>
          </p:nvPr>
        </p:nvSpPr>
        <p:spPr>
          <a:xfrm>
            <a:off x="6197774" y="2018734"/>
            <a:ext cx="2166300" cy="243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model is </a:t>
            </a:r>
            <a:r>
              <a:rPr lang="en"/>
              <a:t>specific</a:t>
            </a:r>
            <a:r>
              <a:rPr lang="en"/>
              <a:t> to </a:t>
            </a:r>
            <a:r>
              <a:rPr lang="en"/>
              <a:t>individuals</a:t>
            </a:r>
            <a:endParaRPr/>
          </a:p>
          <a:p>
            <a:pPr indent="-317500" lvl="0" marL="457200" rtl="0" algn="l">
              <a:spcBef>
                <a:spcPts val="0"/>
              </a:spcBef>
              <a:spcAft>
                <a:spcPts val="0"/>
              </a:spcAft>
              <a:buSzPts val="1400"/>
              <a:buChar char="●"/>
            </a:pPr>
            <a:r>
              <a:rPr lang="en"/>
              <a:t>Personalized preferences will be taught to the model</a:t>
            </a:r>
            <a:endParaRPr/>
          </a:p>
          <a:p>
            <a:pPr indent="-317500" lvl="0" marL="457200" rtl="0" algn="l">
              <a:spcBef>
                <a:spcPts val="0"/>
              </a:spcBef>
              <a:spcAft>
                <a:spcPts val="0"/>
              </a:spcAft>
              <a:buSzPts val="1400"/>
              <a:buChar char="●"/>
            </a:pPr>
            <a:r>
              <a:rPr lang="en"/>
              <a:t>In return, personalized recommendations can be made</a:t>
            </a:r>
            <a:endParaRPr/>
          </a:p>
        </p:txBody>
      </p:sp>
      <p:sp>
        <p:nvSpPr>
          <p:cNvPr id="1353" name="Google Shape;1353;p44"/>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p:txBody>
      </p:sp>
      <p:sp>
        <p:nvSpPr>
          <p:cNvPr id="1354" name="Google Shape;1354;p44"/>
          <p:cNvSpPr txBox="1"/>
          <p:nvPr>
            <p:ph idx="1" type="subTitle"/>
          </p:nvPr>
        </p:nvSpPr>
        <p:spPr>
          <a:xfrm>
            <a:off x="779900" y="2018734"/>
            <a:ext cx="2166300" cy="243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Trained the model on fruits and vegetables that we dislike and liked. </a:t>
            </a:r>
            <a:endParaRPr/>
          </a:p>
          <a:p>
            <a:pPr indent="-317500" lvl="0" marL="457200" rtl="0" algn="l">
              <a:spcBef>
                <a:spcPts val="0"/>
              </a:spcBef>
              <a:spcAft>
                <a:spcPts val="0"/>
              </a:spcAft>
              <a:buSzPts val="1400"/>
              <a:buChar char="●"/>
            </a:pPr>
            <a:r>
              <a:rPr lang="en"/>
              <a:t>We created the class labels “Like” and “Dislike”  for the model to seperate them. </a:t>
            </a:r>
            <a:endParaRPr/>
          </a:p>
        </p:txBody>
      </p:sp>
      <p:sp>
        <p:nvSpPr>
          <p:cNvPr id="1355" name="Google Shape;1355;p44"/>
          <p:cNvSpPr txBox="1"/>
          <p:nvPr>
            <p:ph idx="7" type="subTitle"/>
          </p:nvPr>
        </p:nvSpPr>
        <p:spPr>
          <a:xfrm>
            <a:off x="778275" y="1208500"/>
            <a:ext cx="2169600" cy="9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a:t>
            </a:r>
            <a:r>
              <a:rPr lang="en"/>
              <a:t> the model</a:t>
            </a:r>
            <a:endParaRPr/>
          </a:p>
        </p:txBody>
      </p:sp>
      <p:sp>
        <p:nvSpPr>
          <p:cNvPr id="1356" name="Google Shape;1356;p44"/>
          <p:cNvSpPr txBox="1"/>
          <p:nvPr>
            <p:ph idx="8" type="subTitle"/>
          </p:nvPr>
        </p:nvSpPr>
        <p:spPr>
          <a:xfrm>
            <a:off x="3487200" y="1208500"/>
            <a:ext cx="2169600" cy="9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1357" name="Google Shape;1357;p44"/>
          <p:cNvSpPr txBox="1"/>
          <p:nvPr>
            <p:ph idx="9" type="subTitle"/>
          </p:nvPr>
        </p:nvSpPr>
        <p:spPr>
          <a:xfrm>
            <a:off x="6196125" y="1208500"/>
            <a:ext cx="2169600" cy="92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5"/>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3" name="Google Shape;1363;p45"/>
          <p:cNvSpPr txBox="1"/>
          <p:nvPr/>
        </p:nvSpPr>
        <p:spPr>
          <a:xfrm>
            <a:off x="704900" y="1053750"/>
            <a:ext cx="4917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1)Load model and add the new labels </a:t>
            </a:r>
            <a:endParaRPr>
              <a:solidFill>
                <a:schemeClr val="dk1"/>
              </a:solidFill>
              <a:latin typeface="Open Sans"/>
              <a:ea typeface="Open Sans"/>
              <a:cs typeface="Open Sans"/>
              <a:sym typeface="Open Sans"/>
            </a:endParaRPr>
          </a:p>
        </p:txBody>
      </p:sp>
      <p:pic>
        <p:nvPicPr>
          <p:cNvPr id="1364" name="Google Shape;1364;p45"/>
          <p:cNvPicPr preferRelativeResize="0"/>
          <p:nvPr/>
        </p:nvPicPr>
        <p:blipFill rotWithShape="1">
          <a:blip r:embed="rId3">
            <a:alphaModFix/>
          </a:blip>
          <a:srcRect b="7373" l="0" r="0" t="0"/>
          <a:stretch/>
        </p:blipFill>
        <p:spPr>
          <a:xfrm>
            <a:off x="720000" y="1459000"/>
            <a:ext cx="4784576" cy="622250"/>
          </a:xfrm>
          <a:prstGeom prst="rect">
            <a:avLst/>
          </a:prstGeom>
          <a:noFill/>
          <a:ln>
            <a:noFill/>
          </a:ln>
        </p:spPr>
      </p:pic>
      <p:pic>
        <p:nvPicPr>
          <p:cNvPr id="1365" name="Google Shape;1365;p45"/>
          <p:cNvPicPr preferRelativeResize="0"/>
          <p:nvPr/>
        </p:nvPicPr>
        <p:blipFill>
          <a:blip r:embed="rId4">
            <a:alphaModFix/>
          </a:blip>
          <a:stretch>
            <a:fillRect/>
          </a:stretch>
        </p:blipFill>
        <p:spPr>
          <a:xfrm>
            <a:off x="5659363" y="2232775"/>
            <a:ext cx="2956226" cy="1698975"/>
          </a:xfrm>
          <a:prstGeom prst="rect">
            <a:avLst/>
          </a:prstGeom>
          <a:noFill/>
          <a:ln>
            <a:noFill/>
          </a:ln>
        </p:spPr>
      </p:pic>
      <p:sp>
        <p:nvSpPr>
          <p:cNvPr id="1366" name="Google Shape;1366;p45"/>
          <p:cNvSpPr txBox="1"/>
          <p:nvPr/>
        </p:nvSpPr>
        <p:spPr>
          <a:xfrm>
            <a:off x="5659375" y="630550"/>
            <a:ext cx="2956200" cy="14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2)Defining the Training </a:t>
            </a:r>
            <a:r>
              <a:rPr lang="en">
                <a:solidFill>
                  <a:schemeClr val="dk1"/>
                </a:solidFill>
                <a:latin typeface="Open Sans"/>
                <a:ea typeface="Open Sans"/>
                <a:cs typeface="Open Sans"/>
                <a:sym typeface="Open Sans"/>
              </a:rPr>
              <a:t>Arguments: model's name, how we are evaluating our model, batch size, number of epochs to run, and whether we want to submit it online.</a:t>
            </a:r>
            <a:endParaRPr>
              <a:solidFill>
                <a:schemeClr val="dk1"/>
              </a:solidFill>
              <a:latin typeface="Open Sans"/>
              <a:ea typeface="Open Sans"/>
              <a:cs typeface="Open Sans"/>
              <a:sym typeface="Open Sans"/>
            </a:endParaRPr>
          </a:p>
        </p:txBody>
      </p:sp>
      <p:pic>
        <p:nvPicPr>
          <p:cNvPr id="1367" name="Google Shape;1367;p45"/>
          <p:cNvPicPr preferRelativeResize="0"/>
          <p:nvPr/>
        </p:nvPicPr>
        <p:blipFill>
          <a:blip r:embed="rId5">
            <a:alphaModFix/>
          </a:blip>
          <a:stretch>
            <a:fillRect/>
          </a:stretch>
        </p:blipFill>
        <p:spPr>
          <a:xfrm>
            <a:off x="732375" y="2624475"/>
            <a:ext cx="4784574" cy="2132650"/>
          </a:xfrm>
          <a:prstGeom prst="rect">
            <a:avLst/>
          </a:prstGeom>
          <a:noFill/>
          <a:ln>
            <a:noFill/>
          </a:ln>
        </p:spPr>
      </p:pic>
      <p:sp>
        <p:nvSpPr>
          <p:cNvPr id="1368" name="Google Shape;1368;p45"/>
          <p:cNvSpPr txBox="1"/>
          <p:nvPr/>
        </p:nvSpPr>
        <p:spPr>
          <a:xfrm>
            <a:off x="766375" y="2232775"/>
            <a:ext cx="4917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3) Function combine labels and </a:t>
            </a:r>
            <a:r>
              <a:rPr lang="en">
                <a:solidFill>
                  <a:schemeClr val="dk1"/>
                </a:solidFill>
                <a:latin typeface="Open Sans"/>
                <a:ea typeface="Open Sans"/>
                <a:cs typeface="Open Sans"/>
                <a:sym typeface="Open Sans"/>
              </a:rPr>
              <a:t>pixel</a:t>
            </a:r>
            <a:r>
              <a:rPr lang="en">
                <a:solidFill>
                  <a:schemeClr val="dk1"/>
                </a:solidFill>
                <a:latin typeface="Open Sans"/>
                <a:ea typeface="Open Sans"/>
                <a:cs typeface="Open Sans"/>
                <a:sym typeface="Open Sans"/>
              </a:rPr>
              <a:t> values and metrics</a:t>
            </a:r>
            <a:endParaRPr>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46"/>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74" name="Google Shape;1374;p46"/>
          <p:cNvPicPr preferRelativeResize="0"/>
          <p:nvPr/>
        </p:nvPicPr>
        <p:blipFill>
          <a:blip r:embed="rId3">
            <a:alphaModFix/>
          </a:blip>
          <a:stretch>
            <a:fillRect/>
          </a:stretch>
        </p:blipFill>
        <p:spPr>
          <a:xfrm>
            <a:off x="764200" y="1173250"/>
            <a:ext cx="4666750" cy="3424924"/>
          </a:xfrm>
          <a:prstGeom prst="rect">
            <a:avLst/>
          </a:prstGeom>
          <a:noFill/>
          <a:ln>
            <a:noFill/>
          </a:ln>
        </p:spPr>
      </p:pic>
      <p:sp>
        <p:nvSpPr>
          <p:cNvPr id="1375" name="Google Shape;1375;p46"/>
          <p:cNvSpPr txBox="1"/>
          <p:nvPr/>
        </p:nvSpPr>
        <p:spPr>
          <a:xfrm>
            <a:off x="5688800" y="1518000"/>
            <a:ext cx="2299200" cy="26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Training results: We can see our model ran below and see specifics in how each epoch changed our model. Accuracy remained the same, Validation Loss decreased, and Traning Loss decreased, so we know our model improved each epoch.</a:t>
            </a:r>
            <a:endParaRPr>
              <a:solidFill>
                <a:schemeClr val="dk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47"/>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(Results)</a:t>
            </a:r>
            <a:endParaRPr/>
          </a:p>
        </p:txBody>
      </p:sp>
      <p:pic>
        <p:nvPicPr>
          <p:cNvPr id="1381" name="Google Shape;1381;p47"/>
          <p:cNvPicPr preferRelativeResize="0"/>
          <p:nvPr/>
        </p:nvPicPr>
        <p:blipFill rotWithShape="1">
          <a:blip r:embed="rId3">
            <a:alphaModFix/>
          </a:blip>
          <a:srcRect b="0" l="783" r="0" t="0"/>
          <a:stretch/>
        </p:blipFill>
        <p:spPr>
          <a:xfrm>
            <a:off x="447900" y="1489275"/>
            <a:ext cx="4221876" cy="3245451"/>
          </a:xfrm>
          <a:prstGeom prst="rect">
            <a:avLst/>
          </a:prstGeom>
          <a:noFill/>
          <a:ln>
            <a:noFill/>
          </a:ln>
        </p:spPr>
      </p:pic>
      <p:pic>
        <p:nvPicPr>
          <p:cNvPr id="1382" name="Google Shape;1382;p47"/>
          <p:cNvPicPr preferRelativeResize="0"/>
          <p:nvPr/>
        </p:nvPicPr>
        <p:blipFill rotWithShape="1">
          <a:blip r:embed="rId4">
            <a:alphaModFix/>
          </a:blip>
          <a:srcRect b="0" l="0" r="0" t="0"/>
          <a:stretch/>
        </p:blipFill>
        <p:spPr>
          <a:xfrm>
            <a:off x="5466549" y="2097674"/>
            <a:ext cx="3300700" cy="2637050"/>
          </a:xfrm>
          <a:prstGeom prst="rect">
            <a:avLst/>
          </a:prstGeom>
          <a:noFill/>
          <a:ln>
            <a:noFill/>
          </a:ln>
        </p:spPr>
      </p:pic>
      <p:pic>
        <p:nvPicPr>
          <p:cNvPr id="1383" name="Google Shape;1383;p47"/>
          <p:cNvPicPr preferRelativeResize="0"/>
          <p:nvPr/>
        </p:nvPicPr>
        <p:blipFill rotWithShape="1">
          <a:blip r:embed="rId5">
            <a:alphaModFix/>
          </a:blip>
          <a:srcRect b="0" l="1273" r="0" t="3502"/>
          <a:stretch/>
        </p:blipFill>
        <p:spPr>
          <a:xfrm>
            <a:off x="5466550" y="392600"/>
            <a:ext cx="2962225" cy="1620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0"/>
          <p:cNvSpPr txBox="1"/>
          <p:nvPr>
            <p:ph idx="21"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196" name="Google Shape;1196;p30"/>
          <p:cNvSpPr txBox="1"/>
          <p:nvPr>
            <p:ph type="title"/>
          </p:nvPr>
        </p:nvSpPr>
        <p:spPr>
          <a:xfrm>
            <a:off x="818402" y="1420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97" name="Google Shape;1197;p30"/>
          <p:cNvSpPr txBox="1"/>
          <p:nvPr>
            <p:ph idx="7" type="title"/>
          </p:nvPr>
        </p:nvSpPr>
        <p:spPr>
          <a:xfrm>
            <a:off x="818402" y="30067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98" name="Google Shape;1198;p30"/>
          <p:cNvSpPr txBox="1"/>
          <p:nvPr>
            <p:ph idx="8" type="title"/>
          </p:nvPr>
        </p:nvSpPr>
        <p:spPr>
          <a:xfrm>
            <a:off x="3517677" y="1420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99" name="Google Shape;1199;p30"/>
          <p:cNvSpPr txBox="1"/>
          <p:nvPr>
            <p:ph idx="9" type="title"/>
          </p:nvPr>
        </p:nvSpPr>
        <p:spPr>
          <a:xfrm>
            <a:off x="3517677" y="30067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200" name="Google Shape;1200;p30"/>
          <p:cNvSpPr txBox="1"/>
          <p:nvPr>
            <p:ph idx="13" type="title"/>
          </p:nvPr>
        </p:nvSpPr>
        <p:spPr>
          <a:xfrm>
            <a:off x="6216952" y="1420983"/>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201" name="Google Shape;1201;p30"/>
          <p:cNvSpPr txBox="1"/>
          <p:nvPr>
            <p:ph idx="14" type="title"/>
          </p:nvPr>
        </p:nvSpPr>
        <p:spPr>
          <a:xfrm>
            <a:off x="6216952" y="300679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202" name="Google Shape;1202;p30"/>
          <p:cNvSpPr txBox="1"/>
          <p:nvPr>
            <p:ph idx="15" type="subTitle"/>
          </p:nvPr>
        </p:nvSpPr>
        <p:spPr>
          <a:xfrm>
            <a:off x="661050" y="1976438"/>
            <a:ext cx="23055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Introduction</a:t>
            </a:r>
            <a:endParaRPr sz="2000"/>
          </a:p>
        </p:txBody>
      </p:sp>
      <p:sp>
        <p:nvSpPr>
          <p:cNvPr id="1203" name="Google Shape;1203;p30"/>
          <p:cNvSpPr txBox="1"/>
          <p:nvPr>
            <p:ph idx="16" type="subTitle"/>
          </p:nvPr>
        </p:nvSpPr>
        <p:spPr>
          <a:xfrm>
            <a:off x="3419275" y="1980375"/>
            <a:ext cx="23055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Motivation</a:t>
            </a:r>
            <a:endParaRPr sz="2000"/>
          </a:p>
        </p:txBody>
      </p:sp>
      <p:sp>
        <p:nvSpPr>
          <p:cNvPr id="1204" name="Google Shape;1204;p30"/>
          <p:cNvSpPr txBox="1"/>
          <p:nvPr>
            <p:ph idx="17" type="subTitle"/>
          </p:nvPr>
        </p:nvSpPr>
        <p:spPr>
          <a:xfrm>
            <a:off x="6118550" y="1980375"/>
            <a:ext cx="24438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Data and processing</a:t>
            </a:r>
            <a:endParaRPr sz="2000"/>
          </a:p>
        </p:txBody>
      </p:sp>
      <p:sp>
        <p:nvSpPr>
          <p:cNvPr id="1205" name="Google Shape;1205;p30"/>
          <p:cNvSpPr txBox="1"/>
          <p:nvPr>
            <p:ph idx="18" type="subTitle"/>
          </p:nvPr>
        </p:nvSpPr>
        <p:spPr>
          <a:xfrm>
            <a:off x="661050" y="3505775"/>
            <a:ext cx="25224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Model (selection/training)</a:t>
            </a:r>
            <a:endParaRPr sz="2000"/>
          </a:p>
        </p:txBody>
      </p:sp>
      <p:sp>
        <p:nvSpPr>
          <p:cNvPr id="1206" name="Google Shape;1206;p30"/>
          <p:cNvSpPr txBox="1"/>
          <p:nvPr>
            <p:ph idx="19" type="subTitle"/>
          </p:nvPr>
        </p:nvSpPr>
        <p:spPr>
          <a:xfrm>
            <a:off x="3419275" y="3566250"/>
            <a:ext cx="24438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Eval</a:t>
            </a:r>
            <a:r>
              <a:rPr lang="en" sz="2000"/>
              <a:t>/Discussion</a:t>
            </a:r>
            <a:endParaRPr sz="2000"/>
          </a:p>
        </p:txBody>
      </p:sp>
      <p:sp>
        <p:nvSpPr>
          <p:cNvPr id="1207" name="Google Shape;1207;p30"/>
          <p:cNvSpPr txBox="1"/>
          <p:nvPr>
            <p:ph idx="20" type="subTitle"/>
          </p:nvPr>
        </p:nvSpPr>
        <p:spPr>
          <a:xfrm>
            <a:off x="6118550" y="3566250"/>
            <a:ext cx="2443800" cy="92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rPr lang="en" sz="2000"/>
              <a:t>Conclusion/Future work</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48"/>
          <p:cNvSpPr txBox="1"/>
          <p:nvPr>
            <p:ph type="title"/>
          </p:nvPr>
        </p:nvSpPr>
        <p:spPr>
          <a:xfrm>
            <a:off x="720000" y="2414400"/>
            <a:ext cx="4507500" cy="12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Evaluation and Discussion</a:t>
            </a:r>
            <a:endParaRPr sz="3600"/>
          </a:p>
        </p:txBody>
      </p:sp>
      <p:sp>
        <p:nvSpPr>
          <p:cNvPr id="1389" name="Google Shape;1389;p48"/>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390" name="Google Shape;1390;p48"/>
          <p:cNvGrpSpPr/>
          <p:nvPr/>
        </p:nvGrpSpPr>
        <p:grpSpPr>
          <a:xfrm>
            <a:off x="5227431" y="1330402"/>
            <a:ext cx="3203467" cy="2373445"/>
            <a:chOff x="5898606" y="2994625"/>
            <a:chExt cx="3055868" cy="2264089"/>
          </a:xfrm>
        </p:grpSpPr>
        <p:pic>
          <p:nvPicPr>
            <p:cNvPr id="1391" name="Google Shape;1391;p48"/>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392" name="Google Shape;1392;p48"/>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393" name="Google Shape;1393;p48"/>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394" name="Google Shape;1394;p48"/>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395" name="Google Shape;1395;p48"/>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396" name="Google Shape;1396;p48"/>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397" name="Google Shape;1397;p48"/>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49"/>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p:txBody>
      </p:sp>
      <p:sp>
        <p:nvSpPr>
          <p:cNvPr id="1403" name="Google Shape;1403;p49"/>
          <p:cNvSpPr txBox="1"/>
          <p:nvPr/>
        </p:nvSpPr>
        <p:spPr>
          <a:xfrm>
            <a:off x="688650" y="1245325"/>
            <a:ext cx="7766700" cy="3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Evaluation methods</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lang="en" sz="1500">
                <a:solidFill>
                  <a:schemeClr val="dk1"/>
                </a:solidFill>
                <a:latin typeface="Open Sans"/>
                <a:ea typeface="Open Sans"/>
                <a:cs typeface="Open Sans"/>
                <a:sym typeface="Open Sans"/>
              </a:rPr>
              <a:t>Method 1: </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First tested it against out test dataset. </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Fed the model images from the same dataset and label to see accuracy</a:t>
            </a:r>
            <a:endParaRPr sz="1500">
              <a:solidFill>
                <a:schemeClr val="dk1"/>
              </a:solidFill>
              <a:latin typeface="Open Sans"/>
              <a:ea typeface="Open Sans"/>
              <a:cs typeface="Open Sans"/>
              <a:sym typeface="Open Sans"/>
            </a:endParaRPr>
          </a:p>
          <a:p>
            <a:pPr indent="0" lvl="0" marL="0" rtl="0" algn="l">
              <a:spcBef>
                <a:spcPts val="0"/>
              </a:spcBef>
              <a:spcAft>
                <a:spcPts val="0"/>
              </a:spcAft>
              <a:buNone/>
            </a:pPr>
            <a:r>
              <a:rPr lang="en" sz="1500">
                <a:solidFill>
                  <a:schemeClr val="dk1"/>
                </a:solidFill>
                <a:latin typeface="Open Sans"/>
                <a:ea typeface="Open Sans"/>
                <a:cs typeface="Open Sans"/>
                <a:sym typeface="Open Sans"/>
              </a:rPr>
              <a:t>Method 2:</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Tested against different dataset.</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Fed the model images with the same fruit/vegetables </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lang="en" sz="1300">
                <a:solidFill>
                  <a:schemeClr val="dk1"/>
                </a:solidFill>
                <a:latin typeface="Open Sans"/>
                <a:ea typeface="Open Sans"/>
                <a:cs typeface="Open Sans"/>
                <a:sym typeface="Open Sans"/>
              </a:rPr>
              <a:t>Method 3:</a:t>
            </a:r>
            <a:endParaRPr sz="13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Tested against against our test dataset.</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Fed the model images with different fruit/vegetables </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lang="en" sz="1300">
                <a:solidFill>
                  <a:schemeClr val="dk1"/>
                </a:solidFill>
                <a:latin typeface="Open Sans"/>
                <a:ea typeface="Open Sans"/>
                <a:cs typeface="Open Sans"/>
                <a:sym typeface="Open Sans"/>
              </a:rPr>
              <a:t>Method 4: </a:t>
            </a:r>
            <a:endParaRPr sz="13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Tested against different dataset.</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Fed the model images with different fruit/vegetables </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3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300">
              <a:solidFill>
                <a:schemeClr val="dk1"/>
              </a:solidFill>
              <a:latin typeface="Open Sans"/>
              <a:ea typeface="Open Sans"/>
              <a:cs typeface="Open Sans"/>
              <a:sym typeface="Open Sans"/>
            </a:endParaRPr>
          </a:p>
        </p:txBody>
      </p:sp>
      <p:pic>
        <p:nvPicPr>
          <p:cNvPr id="1404" name="Google Shape;1404;p49"/>
          <p:cNvPicPr preferRelativeResize="0"/>
          <p:nvPr/>
        </p:nvPicPr>
        <p:blipFill>
          <a:blip r:embed="rId3">
            <a:alphaModFix/>
          </a:blip>
          <a:stretch>
            <a:fillRect/>
          </a:stretch>
        </p:blipFill>
        <p:spPr>
          <a:xfrm>
            <a:off x="7745816" y="813628"/>
            <a:ext cx="709535" cy="706851"/>
          </a:xfrm>
          <a:prstGeom prst="rect">
            <a:avLst/>
          </a:prstGeom>
          <a:noFill/>
          <a:ln>
            <a:noFill/>
          </a:ln>
        </p:spPr>
      </p:pic>
      <p:pic>
        <p:nvPicPr>
          <p:cNvPr id="1405" name="Google Shape;1405;p49"/>
          <p:cNvPicPr preferRelativeResize="0"/>
          <p:nvPr/>
        </p:nvPicPr>
        <p:blipFill>
          <a:blip r:embed="rId4">
            <a:alphaModFix/>
          </a:blip>
          <a:stretch>
            <a:fillRect/>
          </a:stretch>
        </p:blipFill>
        <p:spPr>
          <a:xfrm>
            <a:off x="7745825" y="1744649"/>
            <a:ext cx="709524" cy="705944"/>
          </a:xfrm>
          <a:prstGeom prst="rect">
            <a:avLst/>
          </a:prstGeom>
          <a:noFill/>
          <a:ln>
            <a:noFill/>
          </a:ln>
        </p:spPr>
      </p:pic>
      <p:pic>
        <p:nvPicPr>
          <p:cNvPr id="1406" name="Google Shape;1406;p49"/>
          <p:cNvPicPr preferRelativeResize="0"/>
          <p:nvPr/>
        </p:nvPicPr>
        <p:blipFill>
          <a:blip r:embed="rId5">
            <a:alphaModFix/>
          </a:blip>
          <a:stretch>
            <a:fillRect/>
          </a:stretch>
        </p:blipFill>
        <p:spPr>
          <a:xfrm>
            <a:off x="7745826" y="2674775"/>
            <a:ext cx="709525" cy="706841"/>
          </a:xfrm>
          <a:prstGeom prst="rect">
            <a:avLst/>
          </a:prstGeom>
          <a:noFill/>
          <a:ln>
            <a:noFill/>
          </a:ln>
        </p:spPr>
      </p:pic>
      <p:pic>
        <p:nvPicPr>
          <p:cNvPr id="1407" name="Google Shape;1407;p49"/>
          <p:cNvPicPr preferRelativeResize="0"/>
          <p:nvPr/>
        </p:nvPicPr>
        <p:blipFill>
          <a:blip r:embed="rId6">
            <a:alphaModFix/>
          </a:blip>
          <a:stretch>
            <a:fillRect/>
          </a:stretch>
        </p:blipFill>
        <p:spPr>
          <a:xfrm>
            <a:off x="7745825" y="3605800"/>
            <a:ext cx="709524" cy="7059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50"/>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a:t>
            </a:r>
            <a:endParaRPr/>
          </a:p>
        </p:txBody>
      </p:sp>
      <p:pic>
        <p:nvPicPr>
          <p:cNvPr id="1413" name="Google Shape;1413;p50"/>
          <p:cNvPicPr preferRelativeResize="0"/>
          <p:nvPr/>
        </p:nvPicPr>
        <p:blipFill rotWithShape="1">
          <a:blip r:embed="rId3">
            <a:alphaModFix/>
          </a:blip>
          <a:srcRect b="0" l="950" r="0" t="0"/>
          <a:stretch/>
        </p:blipFill>
        <p:spPr>
          <a:xfrm>
            <a:off x="719988" y="1405588"/>
            <a:ext cx="4799325" cy="517275"/>
          </a:xfrm>
          <a:prstGeom prst="rect">
            <a:avLst/>
          </a:prstGeom>
          <a:noFill/>
          <a:ln>
            <a:noFill/>
          </a:ln>
        </p:spPr>
      </p:pic>
      <p:pic>
        <p:nvPicPr>
          <p:cNvPr id="1414" name="Google Shape;1414;p50"/>
          <p:cNvPicPr preferRelativeResize="0"/>
          <p:nvPr/>
        </p:nvPicPr>
        <p:blipFill>
          <a:blip r:embed="rId4">
            <a:alphaModFix/>
          </a:blip>
          <a:stretch>
            <a:fillRect/>
          </a:stretch>
        </p:blipFill>
        <p:spPr>
          <a:xfrm>
            <a:off x="5585625" y="1221850"/>
            <a:ext cx="3103649" cy="3454875"/>
          </a:xfrm>
          <a:prstGeom prst="rect">
            <a:avLst/>
          </a:prstGeom>
          <a:noFill/>
          <a:ln>
            <a:noFill/>
          </a:ln>
        </p:spPr>
      </p:pic>
      <p:pic>
        <p:nvPicPr>
          <p:cNvPr id="1415" name="Google Shape;1415;p50"/>
          <p:cNvPicPr preferRelativeResize="0"/>
          <p:nvPr/>
        </p:nvPicPr>
        <p:blipFill>
          <a:blip r:embed="rId5">
            <a:alphaModFix/>
          </a:blip>
          <a:stretch>
            <a:fillRect/>
          </a:stretch>
        </p:blipFill>
        <p:spPr>
          <a:xfrm>
            <a:off x="793675" y="2446500"/>
            <a:ext cx="3929774" cy="2334950"/>
          </a:xfrm>
          <a:prstGeom prst="rect">
            <a:avLst/>
          </a:prstGeom>
          <a:noFill/>
          <a:ln>
            <a:noFill/>
          </a:ln>
        </p:spPr>
      </p:pic>
      <p:sp>
        <p:nvSpPr>
          <p:cNvPr id="1416" name="Google Shape;1416;p50"/>
          <p:cNvSpPr txBox="1"/>
          <p:nvPr/>
        </p:nvSpPr>
        <p:spPr>
          <a:xfrm>
            <a:off x="720000" y="1059005"/>
            <a:ext cx="4627800" cy="34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Open Sans"/>
              <a:buAutoNum type="arabicParenR"/>
            </a:pPr>
            <a:r>
              <a:rPr lang="en">
                <a:solidFill>
                  <a:schemeClr val="dk1"/>
                </a:solidFill>
                <a:latin typeface="Open Sans"/>
                <a:ea typeface="Open Sans"/>
                <a:cs typeface="Open Sans"/>
                <a:sym typeface="Open Sans"/>
              </a:rPr>
              <a:t>Run pur new model as a pipeline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
        <p:nvSpPr>
          <p:cNvPr id="1417" name="Google Shape;1417;p50"/>
          <p:cNvSpPr txBox="1"/>
          <p:nvPr/>
        </p:nvSpPr>
        <p:spPr>
          <a:xfrm>
            <a:off x="720000" y="2097779"/>
            <a:ext cx="4627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3</a:t>
            </a:r>
            <a:r>
              <a:rPr lang="en">
                <a:solidFill>
                  <a:schemeClr val="dk1"/>
                </a:solidFill>
                <a:latin typeface="Open Sans"/>
                <a:ea typeface="Open Sans"/>
                <a:cs typeface="Open Sans"/>
                <a:sym typeface="Open Sans"/>
              </a:rPr>
              <a:t>) makePlots function: Plot our data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
        <p:nvSpPr>
          <p:cNvPr id="1418" name="Google Shape;1418;p50"/>
          <p:cNvSpPr txBox="1"/>
          <p:nvPr/>
        </p:nvSpPr>
        <p:spPr>
          <a:xfrm>
            <a:off x="5585550" y="921100"/>
            <a:ext cx="31038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2</a:t>
            </a:r>
            <a:r>
              <a:rPr lang="en">
                <a:solidFill>
                  <a:schemeClr val="dk1"/>
                </a:solidFill>
                <a:latin typeface="Open Sans"/>
                <a:ea typeface="Open Sans"/>
                <a:cs typeface="Open Sans"/>
                <a:sym typeface="Open Sans"/>
              </a:rPr>
              <a:t>) Classifier Function: retrieve data</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51"/>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a:t>
            </a:r>
            <a:endParaRPr/>
          </a:p>
        </p:txBody>
      </p:sp>
      <p:sp>
        <p:nvSpPr>
          <p:cNvPr id="1424" name="Google Shape;1424;p51"/>
          <p:cNvSpPr txBox="1"/>
          <p:nvPr/>
        </p:nvSpPr>
        <p:spPr>
          <a:xfrm>
            <a:off x="1814150" y="996750"/>
            <a:ext cx="12255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 Slide 24-25</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pic>
        <p:nvPicPr>
          <p:cNvPr id="1425" name="Google Shape;1425;p51"/>
          <p:cNvPicPr preferRelativeResize="0"/>
          <p:nvPr/>
        </p:nvPicPr>
        <p:blipFill rotWithShape="1">
          <a:blip r:embed="rId3">
            <a:alphaModFix/>
          </a:blip>
          <a:srcRect b="0" l="1367" r="42597" t="11300"/>
          <a:stretch/>
        </p:blipFill>
        <p:spPr>
          <a:xfrm>
            <a:off x="491400" y="1343250"/>
            <a:ext cx="3870999" cy="676275"/>
          </a:xfrm>
          <a:prstGeom prst="rect">
            <a:avLst/>
          </a:prstGeom>
          <a:noFill/>
          <a:ln>
            <a:noFill/>
          </a:ln>
        </p:spPr>
      </p:pic>
      <p:pic>
        <p:nvPicPr>
          <p:cNvPr id="1426" name="Google Shape;1426;p51"/>
          <p:cNvPicPr preferRelativeResize="0"/>
          <p:nvPr/>
        </p:nvPicPr>
        <p:blipFill rotWithShape="1">
          <a:blip r:embed="rId4">
            <a:alphaModFix/>
          </a:blip>
          <a:srcRect b="0" l="0" r="46504" t="0"/>
          <a:stretch/>
        </p:blipFill>
        <p:spPr>
          <a:xfrm>
            <a:off x="491400" y="2233625"/>
            <a:ext cx="3871001" cy="676275"/>
          </a:xfrm>
          <a:prstGeom prst="rect">
            <a:avLst/>
          </a:prstGeom>
          <a:noFill/>
          <a:ln>
            <a:noFill/>
          </a:ln>
        </p:spPr>
      </p:pic>
      <p:pic>
        <p:nvPicPr>
          <p:cNvPr id="1427" name="Google Shape;1427;p51"/>
          <p:cNvPicPr preferRelativeResize="0"/>
          <p:nvPr/>
        </p:nvPicPr>
        <p:blipFill>
          <a:blip r:embed="rId5">
            <a:alphaModFix/>
          </a:blip>
          <a:stretch>
            <a:fillRect/>
          </a:stretch>
        </p:blipFill>
        <p:spPr>
          <a:xfrm>
            <a:off x="491400" y="3284625"/>
            <a:ext cx="3870999" cy="676275"/>
          </a:xfrm>
          <a:prstGeom prst="rect">
            <a:avLst/>
          </a:prstGeom>
          <a:noFill/>
          <a:ln>
            <a:noFill/>
          </a:ln>
        </p:spPr>
      </p:pic>
      <p:pic>
        <p:nvPicPr>
          <p:cNvPr id="1428" name="Google Shape;1428;p51"/>
          <p:cNvPicPr preferRelativeResize="0"/>
          <p:nvPr/>
        </p:nvPicPr>
        <p:blipFill>
          <a:blip r:embed="rId6">
            <a:alphaModFix/>
          </a:blip>
          <a:stretch>
            <a:fillRect/>
          </a:stretch>
        </p:blipFill>
        <p:spPr>
          <a:xfrm>
            <a:off x="491400" y="4039550"/>
            <a:ext cx="3871001" cy="676275"/>
          </a:xfrm>
          <a:prstGeom prst="rect">
            <a:avLst/>
          </a:prstGeom>
          <a:noFill/>
          <a:ln>
            <a:noFill/>
          </a:ln>
        </p:spPr>
      </p:pic>
      <p:sp>
        <p:nvSpPr>
          <p:cNvPr id="1429" name="Google Shape;1429;p51"/>
          <p:cNvSpPr txBox="1"/>
          <p:nvPr/>
        </p:nvSpPr>
        <p:spPr>
          <a:xfrm>
            <a:off x="1710950" y="2915450"/>
            <a:ext cx="14319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Slide 26-27</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
        <p:nvSpPr>
          <p:cNvPr id="1430" name="Google Shape;1430;p51"/>
          <p:cNvSpPr txBox="1"/>
          <p:nvPr/>
        </p:nvSpPr>
        <p:spPr>
          <a:xfrm>
            <a:off x="5502375" y="9699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 Slide 28-29</a:t>
            </a:r>
            <a:endParaRPr/>
          </a:p>
        </p:txBody>
      </p:sp>
      <p:sp>
        <p:nvSpPr>
          <p:cNvPr id="1431" name="Google Shape;1431;p51"/>
          <p:cNvSpPr txBox="1"/>
          <p:nvPr/>
        </p:nvSpPr>
        <p:spPr>
          <a:xfrm>
            <a:off x="5502375" y="2888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 Slide 30-31</a:t>
            </a:r>
            <a:endParaRPr/>
          </a:p>
        </p:txBody>
      </p:sp>
      <p:pic>
        <p:nvPicPr>
          <p:cNvPr id="1432" name="Google Shape;1432;p51"/>
          <p:cNvPicPr preferRelativeResize="0"/>
          <p:nvPr/>
        </p:nvPicPr>
        <p:blipFill rotWithShape="1">
          <a:blip r:embed="rId7">
            <a:alphaModFix/>
          </a:blip>
          <a:srcRect b="0" l="0" r="12226" t="14266"/>
          <a:stretch/>
        </p:blipFill>
        <p:spPr>
          <a:xfrm>
            <a:off x="4912750" y="2233625"/>
            <a:ext cx="3841525" cy="676275"/>
          </a:xfrm>
          <a:prstGeom prst="rect">
            <a:avLst/>
          </a:prstGeom>
          <a:noFill/>
          <a:ln>
            <a:noFill/>
          </a:ln>
        </p:spPr>
      </p:pic>
      <p:pic>
        <p:nvPicPr>
          <p:cNvPr id="1433" name="Google Shape;1433;p51"/>
          <p:cNvPicPr preferRelativeResize="0"/>
          <p:nvPr/>
        </p:nvPicPr>
        <p:blipFill rotWithShape="1">
          <a:blip r:embed="rId8">
            <a:alphaModFix/>
          </a:blip>
          <a:srcRect b="0" l="0" r="15275" t="0"/>
          <a:stretch/>
        </p:blipFill>
        <p:spPr>
          <a:xfrm>
            <a:off x="4912750" y="4039550"/>
            <a:ext cx="3871000" cy="676275"/>
          </a:xfrm>
          <a:prstGeom prst="rect">
            <a:avLst/>
          </a:prstGeom>
          <a:noFill/>
          <a:ln>
            <a:noFill/>
          </a:ln>
        </p:spPr>
      </p:pic>
      <p:pic>
        <p:nvPicPr>
          <p:cNvPr id="1434" name="Google Shape;1434;p51"/>
          <p:cNvPicPr preferRelativeResize="0"/>
          <p:nvPr/>
        </p:nvPicPr>
        <p:blipFill>
          <a:blip r:embed="rId9">
            <a:alphaModFix/>
          </a:blip>
          <a:stretch>
            <a:fillRect/>
          </a:stretch>
        </p:blipFill>
        <p:spPr>
          <a:xfrm>
            <a:off x="4912750" y="3309325"/>
            <a:ext cx="3841525" cy="676275"/>
          </a:xfrm>
          <a:prstGeom prst="rect">
            <a:avLst/>
          </a:prstGeom>
          <a:noFill/>
          <a:ln>
            <a:noFill/>
          </a:ln>
        </p:spPr>
      </p:pic>
      <p:pic>
        <p:nvPicPr>
          <p:cNvPr id="1435" name="Google Shape;1435;p51"/>
          <p:cNvPicPr preferRelativeResize="0"/>
          <p:nvPr/>
        </p:nvPicPr>
        <p:blipFill>
          <a:blip r:embed="rId10">
            <a:alphaModFix/>
          </a:blip>
          <a:stretch>
            <a:fillRect/>
          </a:stretch>
        </p:blipFill>
        <p:spPr>
          <a:xfrm>
            <a:off x="4912750" y="1343250"/>
            <a:ext cx="3782576" cy="67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52"/>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99%</a:t>
            </a:r>
            <a:endParaRPr/>
          </a:p>
          <a:p>
            <a:pPr indent="0" lvl="0" marL="0" rtl="0" algn="l">
              <a:spcBef>
                <a:spcPts val="0"/>
              </a:spcBef>
              <a:spcAft>
                <a:spcPts val="0"/>
              </a:spcAft>
              <a:buNone/>
            </a:pPr>
            <a:r>
              <a:rPr lang="en"/>
              <a:t>FoodDislike: 1%</a:t>
            </a:r>
            <a:endParaRPr/>
          </a:p>
        </p:txBody>
      </p:sp>
      <p:sp>
        <p:nvSpPr>
          <p:cNvPr id="1441" name="Google Shape;1441;p52"/>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.55</a:t>
            </a:r>
            <a:endParaRPr/>
          </a:p>
          <a:p>
            <a:pPr indent="0" lvl="0" marL="0" rtl="0" algn="l">
              <a:spcBef>
                <a:spcPts val="0"/>
              </a:spcBef>
              <a:spcAft>
                <a:spcPts val="0"/>
              </a:spcAft>
              <a:buNone/>
            </a:pPr>
            <a:r>
              <a:rPr lang="en"/>
              <a:t>Max:		.93</a:t>
            </a:r>
            <a:endParaRPr/>
          </a:p>
          <a:p>
            <a:pPr indent="0" lvl="0" marL="0" rtl="0" algn="l">
              <a:spcBef>
                <a:spcPts val="0"/>
              </a:spcBef>
              <a:spcAft>
                <a:spcPts val="0"/>
              </a:spcAft>
              <a:buNone/>
            </a:pPr>
            <a:r>
              <a:rPr lang="en"/>
              <a:t>Median:	.80</a:t>
            </a:r>
            <a:endParaRPr/>
          </a:p>
        </p:txBody>
      </p:sp>
      <p:sp>
        <p:nvSpPr>
          <p:cNvPr id="1442" name="Google Shape;1442;p52"/>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443" name="Google Shape;1443;p52"/>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444" name="Google Shape;1444;p52"/>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445" name="Google Shape;1445;p52"/>
          <p:cNvSpPr txBox="1"/>
          <p:nvPr>
            <p:ph type="title"/>
          </p:nvPr>
        </p:nvSpPr>
        <p:spPr>
          <a:xfrm>
            <a:off x="354450" y="539975"/>
            <a:ext cx="842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Test1: Like - Same label / dataset</a:t>
            </a:r>
            <a:endParaRPr/>
          </a:p>
        </p:txBody>
      </p:sp>
      <p:pic>
        <p:nvPicPr>
          <p:cNvPr id="1446" name="Google Shape;1446;p52"/>
          <p:cNvPicPr preferRelativeResize="0"/>
          <p:nvPr/>
        </p:nvPicPr>
        <p:blipFill>
          <a:blip r:embed="rId3">
            <a:alphaModFix/>
          </a:blip>
          <a:stretch>
            <a:fillRect/>
          </a:stretch>
        </p:blipFill>
        <p:spPr>
          <a:xfrm>
            <a:off x="438200" y="2054900"/>
            <a:ext cx="1834899" cy="1827957"/>
          </a:xfrm>
          <a:prstGeom prst="rect">
            <a:avLst/>
          </a:prstGeom>
          <a:noFill/>
          <a:ln>
            <a:noFill/>
          </a:ln>
        </p:spPr>
      </p:pic>
      <p:pic>
        <p:nvPicPr>
          <p:cNvPr id="1447" name="Google Shape;1447;p52"/>
          <p:cNvPicPr preferRelativeResize="0"/>
          <p:nvPr/>
        </p:nvPicPr>
        <p:blipFill>
          <a:blip r:embed="rId4">
            <a:alphaModFix/>
          </a:blip>
          <a:stretch>
            <a:fillRect/>
          </a:stretch>
        </p:blipFill>
        <p:spPr>
          <a:xfrm>
            <a:off x="5466299" y="1710302"/>
            <a:ext cx="3256753" cy="2296899"/>
          </a:xfrm>
          <a:prstGeom prst="rect">
            <a:avLst/>
          </a:prstGeom>
          <a:noFill/>
          <a:ln>
            <a:noFill/>
          </a:ln>
        </p:spPr>
      </p:pic>
      <p:pic>
        <p:nvPicPr>
          <p:cNvPr id="1448" name="Google Shape;1448;p52"/>
          <p:cNvPicPr preferRelativeResize="0"/>
          <p:nvPr/>
        </p:nvPicPr>
        <p:blipFill>
          <a:blip r:embed="rId5">
            <a:alphaModFix/>
          </a:blip>
          <a:stretch>
            <a:fillRect/>
          </a:stretch>
        </p:blipFill>
        <p:spPr>
          <a:xfrm>
            <a:off x="2806713" y="1974138"/>
            <a:ext cx="2125951" cy="1989476"/>
          </a:xfrm>
          <a:prstGeom prst="rect">
            <a:avLst/>
          </a:prstGeom>
          <a:noFill/>
          <a:ln>
            <a:noFill/>
          </a:ln>
        </p:spPr>
      </p:pic>
      <p:sp>
        <p:nvSpPr>
          <p:cNvPr id="1449" name="Google Shape;1449;p52"/>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.57</a:t>
            </a:r>
            <a:endParaRPr/>
          </a:p>
          <a:p>
            <a:pPr indent="0" lvl="0" marL="0" rtl="0" algn="l">
              <a:spcBef>
                <a:spcPts val="0"/>
              </a:spcBef>
              <a:spcAft>
                <a:spcPts val="0"/>
              </a:spcAft>
              <a:buNone/>
            </a:pPr>
            <a:r>
              <a:rPr lang="en"/>
              <a:t>Max:		.57</a:t>
            </a:r>
            <a:endParaRPr/>
          </a:p>
          <a:p>
            <a:pPr indent="0" lvl="0" marL="0" rtl="0" algn="l">
              <a:spcBef>
                <a:spcPts val="0"/>
              </a:spcBef>
              <a:spcAft>
                <a:spcPts val="0"/>
              </a:spcAft>
              <a:buNone/>
            </a:pPr>
            <a:r>
              <a:rPr lang="en"/>
              <a:t>Median:	.57</a:t>
            </a:r>
            <a:endParaRPr/>
          </a:p>
        </p:txBody>
      </p:sp>
      <p:sp>
        <p:nvSpPr>
          <p:cNvPr id="1450" name="Google Shape;1450;p52"/>
          <p:cNvSpPr txBox="1"/>
          <p:nvPr>
            <p:ph idx="1" type="subTitle"/>
          </p:nvPr>
        </p:nvSpPr>
        <p:spPr>
          <a:xfrm>
            <a:off x="366550"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from same Dataset.</a:t>
            </a:r>
            <a:endParaRPr/>
          </a:p>
          <a:p>
            <a:pPr indent="0" lvl="0" marL="0" rtl="0" algn="l">
              <a:spcBef>
                <a:spcPts val="0"/>
              </a:spcBef>
              <a:spcAft>
                <a:spcPts val="0"/>
              </a:spcAft>
              <a:buNone/>
            </a:pPr>
            <a:r>
              <a:rPr lang="en"/>
              <a:t>Label: FoodLike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53"/>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2%</a:t>
            </a:r>
            <a:endParaRPr/>
          </a:p>
          <a:p>
            <a:pPr indent="0" lvl="0" marL="0" rtl="0" algn="l">
              <a:spcBef>
                <a:spcPts val="0"/>
              </a:spcBef>
              <a:spcAft>
                <a:spcPts val="0"/>
              </a:spcAft>
              <a:buNone/>
            </a:pPr>
            <a:r>
              <a:rPr lang="en"/>
              <a:t>FoodDislike: 98%</a:t>
            </a:r>
            <a:endParaRPr/>
          </a:p>
        </p:txBody>
      </p:sp>
      <p:sp>
        <p:nvSpPr>
          <p:cNvPr id="1456" name="Google Shape;1456;p53"/>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.53</a:t>
            </a:r>
            <a:endParaRPr/>
          </a:p>
          <a:p>
            <a:pPr indent="0" lvl="0" marL="0" rtl="0" algn="l">
              <a:spcBef>
                <a:spcPts val="0"/>
              </a:spcBef>
              <a:spcAft>
                <a:spcPts val="0"/>
              </a:spcAft>
              <a:buNone/>
            </a:pPr>
            <a:r>
              <a:rPr lang="en"/>
              <a:t>Max:		.53</a:t>
            </a:r>
            <a:endParaRPr/>
          </a:p>
          <a:p>
            <a:pPr indent="0" lvl="0" marL="0" rtl="0" algn="l">
              <a:spcBef>
                <a:spcPts val="0"/>
              </a:spcBef>
              <a:spcAft>
                <a:spcPts val="0"/>
              </a:spcAft>
              <a:buNone/>
            </a:pPr>
            <a:r>
              <a:rPr lang="en"/>
              <a:t>Median:	.53</a:t>
            </a:r>
            <a:endParaRPr/>
          </a:p>
        </p:txBody>
      </p:sp>
      <p:sp>
        <p:nvSpPr>
          <p:cNvPr id="1457" name="Google Shape;1457;p53"/>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458" name="Google Shape;1458;p53"/>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459" name="Google Shape;1459;p53"/>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460" name="Google Shape;1460;p53"/>
          <p:cNvSpPr txBox="1"/>
          <p:nvPr>
            <p:ph type="title"/>
          </p:nvPr>
        </p:nvSpPr>
        <p:spPr>
          <a:xfrm>
            <a:off x="354450" y="539975"/>
            <a:ext cx="842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Test2: Dislike - Same label / dataset</a:t>
            </a:r>
            <a:endParaRPr/>
          </a:p>
        </p:txBody>
      </p:sp>
      <p:pic>
        <p:nvPicPr>
          <p:cNvPr id="1461" name="Google Shape;1461;p53"/>
          <p:cNvPicPr preferRelativeResize="0"/>
          <p:nvPr/>
        </p:nvPicPr>
        <p:blipFill rotWithShape="1">
          <a:blip r:embed="rId3">
            <a:alphaModFix/>
          </a:blip>
          <a:srcRect b="0" l="0" r="0" t="0"/>
          <a:stretch/>
        </p:blipFill>
        <p:spPr>
          <a:xfrm>
            <a:off x="438200" y="2054900"/>
            <a:ext cx="1834899" cy="1827957"/>
          </a:xfrm>
          <a:prstGeom prst="rect">
            <a:avLst/>
          </a:prstGeom>
          <a:noFill/>
          <a:ln>
            <a:noFill/>
          </a:ln>
        </p:spPr>
      </p:pic>
      <p:pic>
        <p:nvPicPr>
          <p:cNvPr id="1462" name="Google Shape;1462;p53"/>
          <p:cNvPicPr preferRelativeResize="0"/>
          <p:nvPr/>
        </p:nvPicPr>
        <p:blipFill rotWithShape="1">
          <a:blip r:embed="rId4">
            <a:alphaModFix/>
          </a:blip>
          <a:srcRect b="524" l="0" r="0" t="524"/>
          <a:stretch/>
        </p:blipFill>
        <p:spPr>
          <a:xfrm>
            <a:off x="5466299" y="1710302"/>
            <a:ext cx="3256753" cy="2296899"/>
          </a:xfrm>
          <a:prstGeom prst="rect">
            <a:avLst/>
          </a:prstGeom>
          <a:noFill/>
          <a:ln>
            <a:noFill/>
          </a:ln>
        </p:spPr>
      </p:pic>
      <p:pic>
        <p:nvPicPr>
          <p:cNvPr id="1463" name="Google Shape;1463;p53"/>
          <p:cNvPicPr preferRelativeResize="0"/>
          <p:nvPr/>
        </p:nvPicPr>
        <p:blipFill rotWithShape="1">
          <a:blip r:embed="rId5">
            <a:alphaModFix/>
          </a:blip>
          <a:srcRect b="0" l="0" r="0" t="0"/>
          <a:stretch/>
        </p:blipFill>
        <p:spPr>
          <a:xfrm>
            <a:off x="2806713" y="1974138"/>
            <a:ext cx="2125951" cy="1989476"/>
          </a:xfrm>
          <a:prstGeom prst="rect">
            <a:avLst/>
          </a:prstGeom>
          <a:noFill/>
          <a:ln>
            <a:noFill/>
          </a:ln>
        </p:spPr>
      </p:pic>
      <p:sp>
        <p:nvSpPr>
          <p:cNvPr id="1464" name="Google Shape;1464;p53"/>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.51</a:t>
            </a:r>
            <a:endParaRPr/>
          </a:p>
          <a:p>
            <a:pPr indent="0" lvl="0" marL="0" rtl="0" algn="l">
              <a:spcBef>
                <a:spcPts val="0"/>
              </a:spcBef>
              <a:spcAft>
                <a:spcPts val="0"/>
              </a:spcAft>
              <a:buNone/>
            </a:pPr>
            <a:r>
              <a:rPr lang="en"/>
              <a:t>Max:		.94</a:t>
            </a:r>
            <a:endParaRPr/>
          </a:p>
          <a:p>
            <a:pPr indent="0" lvl="0" marL="0" rtl="0" algn="l">
              <a:spcBef>
                <a:spcPts val="0"/>
              </a:spcBef>
              <a:spcAft>
                <a:spcPts val="0"/>
              </a:spcAft>
              <a:buNone/>
            </a:pPr>
            <a:r>
              <a:rPr lang="en"/>
              <a:t>Median:	.81</a:t>
            </a:r>
            <a:endParaRPr/>
          </a:p>
        </p:txBody>
      </p:sp>
      <p:sp>
        <p:nvSpPr>
          <p:cNvPr id="1465" name="Google Shape;1465;p53"/>
          <p:cNvSpPr txBox="1"/>
          <p:nvPr>
            <p:ph idx="1" type="subTitle"/>
          </p:nvPr>
        </p:nvSpPr>
        <p:spPr>
          <a:xfrm>
            <a:off x="366550"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from same Dataset.</a:t>
            </a:r>
            <a:endParaRPr/>
          </a:p>
          <a:p>
            <a:pPr indent="0" lvl="0" marL="0" rtl="0" algn="l">
              <a:spcBef>
                <a:spcPts val="0"/>
              </a:spcBef>
              <a:spcAft>
                <a:spcPts val="0"/>
              </a:spcAft>
              <a:buNone/>
            </a:pPr>
            <a:r>
              <a:rPr lang="en"/>
              <a:t>Label: FoodDislike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4"/>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85%</a:t>
            </a:r>
            <a:endParaRPr/>
          </a:p>
          <a:p>
            <a:pPr indent="0" lvl="0" marL="0" rtl="0" algn="l">
              <a:spcBef>
                <a:spcPts val="0"/>
              </a:spcBef>
              <a:spcAft>
                <a:spcPts val="0"/>
              </a:spcAft>
              <a:buNone/>
            </a:pPr>
            <a:r>
              <a:rPr lang="en"/>
              <a:t>FoodDislike: 15%</a:t>
            </a:r>
            <a:endParaRPr/>
          </a:p>
        </p:txBody>
      </p:sp>
      <p:sp>
        <p:nvSpPr>
          <p:cNvPr id="1471" name="Google Shape;1471;p54"/>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.52</a:t>
            </a:r>
            <a:endParaRPr/>
          </a:p>
          <a:p>
            <a:pPr indent="0" lvl="0" marL="0" rtl="0" algn="l">
              <a:spcBef>
                <a:spcPts val="0"/>
              </a:spcBef>
              <a:spcAft>
                <a:spcPts val="0"/>
              </a:spcAft>
              <a:buNone/>
            </a:pPr>
            <a:r>
              <a:rPr lang="en"/>
              <a:t>Max:		.93</a:t>
            </a:r>
            <a:endParaRPr/>
          </a:p>
          <a:p>
            <a:pPr indent="0" lvl="0" marL="0" rtl="0" algn="l">
              <a:spcBef>
                <a:spcPts val="0"/>
              </a:spcBef>
              <a:spcAft>
                <a:spcPts val="0"/>
              </a:spcAft>
              <a:buNone/>
            </a:pPr>
            <a:r>
              <a:rPr lang="en"/>
              <a:t>Median:	.69</a:t>
            </a:r>
            <a:endParaRPr/>
          </a:p>
        </p:txBody>
      </p:sp>
      <p:sp>
        <p:nvSpPr>
          <p:cNvPr id="1472" name="Google Shape;1472;p54"/>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473" name="Google Shape;1473;p54"/>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474" name="Google Shape;1474;p54"/>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475" name="Google Shape;1475;p54"/>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Test3: Like - Same label, new dataset</a:t>
            </a:r>
            <a:endParaRPr/>
          </a:p>
        </p:txBody>
      </p:sp>
      <p:pic>
        <p:nvPicPr>
          <p:cNvPr id="1476" name="Google Shape;1476;p54"/>
          <p:cNvPicPr preferRelativeResize="0"/>
          <p:nvPr/>
        </p:nvPicPr>
        <p:blipFill rotWithShape="1">
          <a:blip r:embed="rId3">
            <a:alphaModFix/>
          </a:blip>
          <a:srcRect b="0" l="59" r="69" t="0"/>
          <a:stretch/>
        </p:blipFill>
        <p:spPr>
          <a:xfrm>
            <a:off x="438200" y="2054900"/>
            <a:ext cx="1834898" cy="1827957"/>
          </a:xfrm>
          <a:prstGeom prst="rect">
            <a:avLst/>
          </a:prstGeom>
          <a:noFill/>
          <a:ln>
            <a:noFill/>
          </a:ln>
        </p:spPr>
      </p:pic>
      <p:pic>
        <p:nvPicPr>
          <p:cNvPr id="1477" name="Google Shape;1477;p54"/>
          <p:cNvPicPr preferRelativeResize="0"/>
          <p:nvPr/>
        </p:nvPicPr>
        <p:blipFill rotWithShape="1">
          <a:blip r:embed="rId4">
            <a:alphaModFix/>
          </a:blip>
          <a:srcRect b="524" l="0" r="0" t="524"/>
          <a:stretch/>
        </p:blipFill>
        <p:spPr>
          <a:xfrm>
            <a:off x="5466299" y="1710302"/>
            <a:ext cx="3256753" cy="2296899"/>
          </a:xfrm>
          <a:prstGeom prst="rect">
            <a:avLst/>
          </a:prstGeom>
          <a:noFill/>
          <a:ln>
            <a:noFill/>
          </a:ln>
        </p:spPr>
      </p:pic>
      <p:pic>
        <p:nvPicPr>
          <p:cNvPr id="1478" name="Google Shape;1478;p54"/>
          <p:cNvPicPr preferRelativeResize="0"/>
          <p:nvPr/>
        </p:nvPicPr>
        <p:blipFill rotWithShape="1">
          <a:blip r:embed="rId5">
            <a:alphaModFix/>
          </a:blip>
          <a:srcRect b="3703" l="0" r="0" t="3712"/>
          <a:stretch/>
        </p:blipFill>
        <p:spPr>
          <a:xfrm>
            <a:off x="2806713" y="1974138"/>
            <a:ext cx="2125950" cy="1989476"/>
          </a:xfrm>
          <a:prstGeom prst="rect">
            <a:avLst/>
          </a:prstGeom>
          <a:noFill/>
          <a:ln>
            <a:noFill/>
          </a:ln>
        </p:spPr>
      </p:pic>
      <p:sp>
        <p:nvSpPr>
          <p:cNvPr id="1479" name="Google Shape;1479;p54"/>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.71</a:t>
            </a:r>
            <a:endParaRPr/>
          </a:p>
          <a:p>
            <a:pPr indent="0" lvl="0" marL="0" rtl="0" algn="l">
              <a:spcBef>
                <a:spcPts val="0"/>
              </a:spcBef>
              <a:spcAft>
                <a:spcPts val="0"/>
              </a:spcAft>
              <a:buNone/>
            </a:pPr>
            <a:r>
              <a:rPr lang="en"/>
              <a:t>Median:	.55</a:t>
            </a:r>
            <a:endParaRPr/>
          </a:p>
        </p:txBody>
      </p:sp>
      <p:sp>
        <p:nvSpPr>
          <p:cNvPr id="1480" name="Google Shape;1480;p54"/>
          <p:cNvSpPr txBox="1"/>
          <p:nvPr>
            <p:ph idx="1" type="subTitle"/>
          </p:nvPr>
        </p:nvSpPr>
        <p:spPr>
          <a:xfrm>
            <a:off x="366550" y="3963625"/>
            <a:ext cx="23880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Imgs from a new Dataset. Fruit/Veg are same</a:t>
            </a:r>
            <a:endParaRPr/>
          </a:p>
          <a:p>
            <a:pPr indent="0" lvl="0" marL="0" rtl="0" algn="l">
              <a:spcBef>
                <a:spcPts val="0"/>
              </a:spcBef>
              <a:spcAft>
                <a:spcPts val="0"/>
              </a:spcAft>
              <a:buNone/>
            </a:pPr>
            <a:r>
              <a:rPr lang="en"/>
              <a:t>Label: FoodLike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55"/>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45%</a:t>
            </a:r>
            <a:endParaRPr/>
          </a:p>
          <a:p>
            <a:pPr indent="0" lvl="0" marL="0" rtl="0" algn="l">
              <a:spcBef>
                <a:spcPts val="0"/>
              </a:spcBef>
              <a:spcAft>
                <a:spcPts val="0"/>
              </a:spcAft>
              <a:buNone/>
            </a:pPr>
            <a:r>
              <a:rPr lang="en"/>
              <a:t>FoodDislike: 54%</a:t>
            </a:r>
            <a:endParaRPr/>
          </a:p>
        </p:txBody>
      </p:sp>
      <p:sp>
        <p:nvSpPr>
          <p:cNvPr id="1486" name="Google Shape;1486;p55"/>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.52</a:t>
            </a:r>
            <a:endParaRPr/>
          </a:p>
          <a:p>
            <a:pPr indent="0" lvl="0" marL="0" rtl="0" algn="l">
              <a:spcBef>
                <a:spcPts val="0"/>
              </a:spcBef>
              <a:spcAft>
                <a:spcPts val="0"/>
              </a:spcAft>
              <a:buNone/>
            </a:pPr>
            <a:r>
              <a:rPr lang="en"/>
              <a:t>Max:		.84</a:t>
            </a:r>
            <a:endParaRPr/>
          </a:p>
          <a:p>
            <a:pPr indent="0" lvl="0" marL="0" rtl="0" algn="l">
              <a:spcBef>
                <a:spcPts val="0"/>
              </a:spcBef>
              <a:spcAft>
                <a:spcPts val="0"/>
              </a:spcAft>
              <a:buNone/>
            </a:pPr>
            <a:r>
              <a:rPr lang="en"/>
              <a:t>Median:	.65</a:t>
            </a:r>
            <a:endParaRPr/>
          </a:p>
        </p:txBody>
      </p:sp>
      <p:sp>
        <p:nvSpPr>
          <p:cNvPr id="1487" name="Google Shape;1487;p55"/>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488" name="Google Shape;1488;p55"/>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489" name="Google Shape;1489;p55"/>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490" name="Google Shape;1490;p55"/>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Test4: Dislike - Same label, new dataset</a:t>
            </a:r>
            <a:endParaRPr/>
          </a:p>
        </p:txBody>
      </p:sp>
      <p:pic>
        <p:nvPicPr>
          <p:cNvPr id="1491" name="Google Shape;1491;p55"/>
          <p:cNvPicPr preferRelativeResize="0"/>
          <p:nvPr/>
        </p:nvPicPr>
        <p:blipFill rotWithShape="1">
          <a:blip r:embed="rId3">
            <a:alphaModFix/>
          </a:blip>
          <a:srcRect b="0" l="2398" r="2408" t="0"/>
          <a:stretch/>
        </p:blipFill>
        <p:spPr>
          <a:xfrm>
            <a:off x="438200" y="2054900"/>
            <a:ext cx="1834898" cy="1827956"/>
          </a:xfrm>
          <a:prstGeom prst="rect">
            <a:avLst/>
          </a:prstGeom>
          <a:noFill/>
          <a:ln>
            <a:noFill/>
          </a:ln>
        </p:spPr>
      </p:pic>
      <p:pic>
        <p:nvPicPr>
          <p:cNvPr id="1492" name="Google Shape;1492;p55"/>
          <p:cNvPicPr preferRelativeResize="0"/>
          <p:nvPr/>
        </p:nvPicPr>
        <p:blipFill rotWithShape="1">
          <a:blip r:embed="rId4">
            <a:alphaModFix/>
          </a:blip>
          <a:srcRect b="0" l="0" r="0" t="0"/>
          <a:stretch/>
        </p:blipFill>
        <p:spPr>
          <a:xfrm>
            <a:off x="5466299" y="1710302"/>
            <a:ext cx="3256753" cy="2296899"/>
          </a:xfrm>
          <a:prstGeom prst="rect">
            <a:avLst/>
          </a:prstGeom>
          <a:noFill/>
          <a:ln>
            <a:noFill/>
          </a:ln>
        </p:spPr>
      </p:pic>
      <p:pic>
        <p:nvPicPr>
          <p:cNvPr id="1493" name="Google Shape;1493;p55"/>
          <p:cNvPicPr preferRelativeResize="0"/>
          <p:nvPr/>
        </p:nvPicPr>
        <p:blipFill rotWithShape="1">
          <a:blip r:embed="rId5">
            <a:alphaModFix/>
          </a:blip>
          <a:srcRect b="4636" l="0" r="0" t="4636"/>
          <a:stretch/>
        </p:blipFill>
        <p:spPr>
          <a:xfrm>
            <a:off x="2806713" y="1974138"/>
            <a:ext cx="2125951" cy="1989476"/>
          </a:xfrm>
          <a:prstGeom prst="rect">
            <a:avLst/>
          </a:prstGeom>
          <a:noFill/>
          <a:ln>
            <a:noFill/>
          </a:ln>
        </p:spPr>
      </p:pic>
      <p:sp>
        <p:nvSpPr>
          <p:cNvPr id="1494" name="Google Shape;1494;p55"/>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.80</a:t>
            </a:r>
            <a:endParaRPr/>
          </a:p>
          <a:p>
            <a:pPr indent="0" lvl="0" marL="0" rtl="0" algn="l">
              <a:spcBef>
                <a:spcPts val="0"/>
              </a:spcBef>
              <a:spcAft>
                <a:spcPts val="0"/>
              </a:spcAft>
              <a:buNone/>
            </a:pPr>
            <a:r>
              <a:rPr lang="en"/>
              <a:t>Median:	.62</a:t>
            </a:r>
            <a:endParaRPr/>
          </a:p>
        </p:txBody>
      </p:sp>
      <p:sp>
        <p:nvSpPr>
          <p:cNvPr id="1495" name="Google Shape;1495;p55"/>
          <p:cNvSpPr txBox="1"/>
          <p:nvPr>
            <p:ph idx="1" type="subTitle"/>
          </p:nvPr>
        </p:nvSpPr>
        <p:spPr>
          <a:xfrm>
            <a:off x="366550" y="3963625"/>
            <a:ext cx="2440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mgs from a new Dataset. Fruit/Veg are same</a:t>
            </a:r>
            <a:endParaRPr/>
          </a:p>
          <a:p>
            <a:pPr indent="0" lvl="0" marL="0" rtl="0" algn="l">
              <a:spcBef>
                <a:spcPts val="0"/>
              </a:spcBef>
              <a:spcAft>
                <a:spcPts val="0"/>
              </a:spcAft>
              <a:buNone/>
            </a:pPr>
            <a:r>
              <a:rPr lang="en"/>
              <a:t>Label: FoodDislike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6"/>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84%</a:t>
            </a:r>
            <a:endParaRPr/>
          </a:p>
          <a:p>
            <a:pPr indent="0" lvl="0" marL="0" rtl="0" algn="l">
              <a:spcBef>
                <a:spcPts val="0"/>
              </a:spcBef>
              <a:spcAft>
                <a:spcPts val="0"/>
              </a:spcAft>
              <a:buNone/>
            </a:pPr>
            <a:r>
              <a:rPr lang="en"/>
              <a:t>FoodDislike: 16%</a:t>
            </a:r>
            <a:endParaRPr/>
          </a:p>
        </p:txBody>
      </p:sp>
      <p:sp>
        <p:nvSpPr>
          <p:cNvPr id="1501" name="Google Shape;1501;p56"/>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.85</a:t>
            </a:r>
            <a:endParaRPr/>
          </a:p>
          <a:p>
            <a:pPr indent="0" lvl="0" marL="0" rtl="0" algn="l">
              <a:spcBef>
                <a:spcPts val="0"/>
              </a:spcBef>
              <a:spcAft>
                <a:spcPts val="0"/>
              </a:spcAft>
              <a:buNone/>
            </a:pPr>
            <a:r>
              <a:rPr lang="en"/>
              <a:t>Median:	.64</a:t>
            </a:r>
            <a:endParaRPr/>
          </a:p>
        </p:txBody>
      </p:sp>
      <p:sp>
        <p:nvSpPr>
          <p:cNvPr id="1502" name="Google Shape;1502;p56"/>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503" name="Google Shape;1503;p56"/>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504" name="Google Shape;1504;p56"/>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505" name="Google Shape;1505;p56"/>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Test5: Like - Same label, new dataset</a:t>
            </a:r>
            <a:endParaRPr/>
          </a:p>
        </p:txBody>
      </p:sp>
      <p:pic>
        <p:nvPicPr>
          <p:cNvPr id="1506" name="Google Shape;1506;p56"/>
          <p:cNvPicPr preferRelativeResize="0"/>
          <p:nvPr/>
        </p:nvPicPr>
        <p:blipFill rotWithShape="1">
          <a:blip r:embed="rId3">
            <a:alphaModFix/>
          </a:blip>
          <a:srcRect b="0" l="0" r="0" t="0"/>
          <a:stretch/>
        </p:blipFill>
        <p:spPr>
          <a:xfrm>
            <a:off x="438200" y="2054900"/>
            <a:ext cx="1834899" cy="1827957"/>
          </a:xfrm>
          <a:prstGeom prst="rect">
            <a:avLst/>
          </a:prstGeom>
          <a:noFill/>
          <a:ln>
            <a:noFill/>
          </a:ln>
        </p:spPr>
      </p:pic>
      <p:pic>
        <p:nvPicPr>
          <p:cNvPr id="1507" name="Google Shape;1507;p56"/>
          <p:cNvPicPr preferRelativeResize="0"/>
          <p:nvPr/>
        </p:nvPicPr>
        <p:blipFill rotWithShape="1">
          <a:blip r:embed="rId4">
            <a:alphaModFix/>
          </a:blip>
          <a:srcRect b="0" l="0" r="0" t="0"/>
          <a:stretch/>
        </p:blipFill>
        <p:spPr>
          <a:xfrm>
            <a:off x="5466299" y="1710302"/>
            <a:ext cx="3256753" cy="2296899"/>
          </a:xfrm>
          <a:prstGeom prst="rect">
            <a:avLst/>
          </a:prstGeom>
          <a:noFill/>
          <a:ln>
            <a:noFill/>
          </a:ln>
        </p:spPr>
      </p:pic>
      <p:pic>
        <p:nvPicPr>
          <p:cNvPr id="1508" name="Google Shape;1508;p56"/>
          <p:cNvPicPr preferRelativeResize="0"/>
          <p:nvPr/>
        </p:nvPicPr>
        <p:blipFill rotWithShape="1">
          <a:blip r:embed="rId5">
            <a:alphaModFix/>
          </a:blip>
          <a:srcRect b="4060" l="0" r="0" t="4069"/>
          <a:stretch/>
        </p:blipFill>
        <p:spPr>
          <a:xfrm>
            <a:off x="2806713" y="1974138"/>
            <a:ext cx="2125950" cy="1989476"/>
          </a:xfrm>
          <a:prstGeom prst="rect">
            <a:avLst/>
          </a:prstGeom>
          <a:noFill/>
          <a:ln>
            <a:noFill/>
          </a:ln>
        </p:spPr>
      </p:pic>
      <p:sp>
        <p:nvSpPr>
          <p:cNvPr id="1509" name="Google Shape;1509;p56"/>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.54</a:t>
            </a:r>
            <a:endParaRPr/>
          </a:p>
          <a:p>
            <a:pPr indent="0" lvl="0" marL="0" rtl="0" algn="l">
              <a:spcBef>
                <a:spcPts val="0"/>
              </a:spcBef>
              <a:spcAft>
                <a:spcPts val="0"/>
              </a:spcAft>
              <a:buNone/>
            </a:pPr>
            <a:r>
              <a:rPr lang="en"/>
              <a:t>Max:		.82</a:t>
            </a:r>
            <a:endParaRPr/>
          </a:p>
          <a:p>
            <a:pPr indent="0" lvl="0" marL="0" rtl="0" algn="l">
              <a:spcBef>
                <a:spcPts val="0"/>
              </a:spcBef>
              <a:spcAft>
                <a:spcPts val="0"/>
              </a:spcAft>
              <a:buNone/>
            </a:pPr>
            <a:r>
              <a:rPr lang="en"/>
              <a:t>Median:	.76</a:t>
            </a:r>
            <a:endParaRPr/>
          </a:p>
        </p:txBody>
      </p:sp>
      <p:sp>
        <p:nvSpPr>
          <p:cNvPr id="1510" name="Google Shape;1510;p56"/>
          <p:cNvSpPr txBox="1"/>
          <p:nvPr>
            <p:ph idx="1" type="subTitle"/>
          </p:nvPr>
        </p:nvSpPr>
        <p:spPr>
          <a:xfrm>
            <a:off x="366550" y="3963625"/>
            <a:ext cx="2440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Imgs from same Dataset. Fruit/Veg are different</a:t>
            </a:r>
            <a:endParaRPr/>
          </a:p>
          <a:p>
            <a:pPr indent="0" lvl="0" marL="0" rtl="0" algn="l">
              <a:spcBef>
                <a:spcPts val="0"/>
              </a:spcBef>
              <a:spcAft>
                <a:spcPts val="0"/>
              </a:spcAft>
              <a:buNone/>
            </a:pPr>
            <a:r>
              <a:rPr lang="en"/>
              <a:t>Label: FoodLike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57"/>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68%</a:t>
            </a:r>
            <a:endParaRPr/>
          </a:p>
          <a:p>
            <a:pPr indent="0" lvl="0" marL="0" rtl="0" algn="l">
              <a:spcBef>
                <a:spcPts val="0"/>
              </a:spcBef>
              <a:spcAft>
                <a:spcPts val="0"/>
              </a:spcAft>
              <a:buNone/>
            </a:pPr>
            <a:r>
              <a:rPr lang="en"/>
              <a:t>FoodDislike: 32%</a:t>
            </a:r>
            <a:endParaRPr/>
          </a:p>
        </p:txBody>
      </p:sp>
      <p:sp>
        <p:nvSpPr>
          <p:cNvPr id="1516" name="Google Shape;1516;p57"/>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.77</a:t>
            </a:r>
            <a:endParaRPr/>
          </a:p>
          <a:p>
            <a:pPr indent="0" lvl="0" marL="0" rtl="0" algn="l">
              <a:spcBef>
                <a:spcPts val="0"/>
              </a:spcBef>
              <a:spcAft>
                <a:spcPts val="0"/>
              </a:spcAft>
              <a:buNone/>
            </a:pPr>
            <a:r>
              <a:rPr lang="en"/>
              <a:t>Median:	.66</a:t>
            </a:r>
            <a:endParaRPr/>
          </a:p>
        </p:txBody>
      </p:sp>
      <p:sp>
        <p:nvSpPr>
          <p:cNvPr id="1517" name="Google Shape;1517;p57"/>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518" name="Google Shape;1518;p57"/>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519" name="Google Shape;1519;p57"/>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520" name="Google Shape;1520;p57"/>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Test6: Dislike - Same label, new dataset</a:t>
            </a:r>
            <a:endParaRPr/>
          </a:p>
        </p:txBody>
      </p:sp>
      <p:pic>
        <p:nvPicPr>
          <p:cNvPr id="1521" name="Google Shape;1521;p57"/>
          <p:cNvPicPr preferRelativeResize="0"/>
          <p:nvPr/>
        </p:nvPicPr>
        <p:blipFill rotWithShape="1">
          <a:blip r:embed="rId3">
            <a:alphaModFix/>
          </a:blip>
          <a:srcRect b="0" l="0" r="0" t="0"/>
          <a:stretch/>
        </p:blipFill>
        <p:spPr>
          <a:xfrm>
            <a:off x="438200" y="2054900"/>
            <a:ext cx="1834899" cy="1827957"/>
          </a:xfrm>
          <a:prstGeom prst="rect">
            <a:avLst/>
          </a:prstGeom>
          <a:noFill/>
          <a:ln>
            <a:noFill/>
          </a:ln>
        </p:spPr>
      </p:pic>
      <p:pic>
        <p:nvPicPr>
          <p:cNvPr id="1522" name="Google Shape;1522;p57"/>
          <p:cNvPicPr preferRelativeResize="0"/>
          <p:nvPr/>
        </p:nvPicPr>
        <p:blipFill rotWithShape="1">
          <a:blip r:embed="rId4">
            <a:alphaModFix/>
          </a:blip>
          <a:srcRect b="0" l="0" r="0" t="0"/>
          <a:stretch/>
        </p:blipFill>
        <p:spPr>
          <a:xfrm>
            <a:off x="5466299" y="1710302"/>
            <a:ext cx="3256753" cy="2296899"/>
          </a:xfrm>
          <a:prstGeom prst="rect">
            <a:avLst/>
          </a:prstGeom>
          <a:noFill/>
          <a:ln>
            <a:noFill/>
          </a:ln>
        </p:spPr>
      </p:pic>
      <p:pic>
        <p:nvPicPr>
          <p:cNvPr id="1523" name="Google Shape;1523;p57"/>
          <p:cNvPicPr preferRelativeResize="0"/>
          <p:nvPr/>
        </p:nvPicPr>
        <p:blipFill rotWithShape="1">
          <a:blip r:embed="rId5">
            <a:alphaModFix/>
          </a:blip>
          <a:srcRect b="4636" l="0" r="0" t="4636"/>
          <a:stretch/>
        </p:blipFill>
        <p:spPr>
          <a:xfrm>
            <a:off x="2806713" y="1974138"/>
            <a:ext cx="2125951" cy="1989476"/>
          </a:xfrm>
          <a:prstGeom prst="rect">
            <a:avLst/>
          </a:prstGeom>
          <a:noFill/>
          <a:ln>
            <a:noFill/>
          </a:ln>
        </p:spPr>
      </p:pic>
      <p:sp>
        <p:nvSpPr>
          <p:cNvPr id="1524" name="Google Shape;1524;p57"/>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.51</a:t>
            </a:r>
            <a:endParaRPr/>
          </a:p>
          <a:p>
            <a:pPr indent="0" lvl="0" marL="0" rtl="0" algn="l">
              <a:spcBef>
                <a:spcPts val="0"/>
              </a:spcBef>
              <a:spcAft>
                <a:spcPts val="0"/>
              </a:spcAft>
              <a:buNone/>
            </a:pPr>
            <a:r>
              <a:rPr lang="en"/>
              <a:t>Max:		.69</a:t>
            </a:r>
            <a:endParaRPr/>
          </a:p>
          <a:p>
            <a:pPr indent="0" lvl="0" marL="0" rtl="0" algn="l">
              <a:spcBef>
                <a:spcPts val="0"/>
              </a:spcBef>
              <a:spcAft>
                <a:spcPts val="0"/>
              </a:spcAft>
              <a:buNone/>
            </a:pPr>
            <a:r>
              <a:rPr lang="en"/>
              <a:t>Median:	.62</a:t>
            </a:r>
            <a:endParaRPr/>
          </a:p>
        </p:txBody>
      </p:sp>
      <p:sp>
        <p:nvSpPr>
          <p:cNvPr id="1525" name="Google Shape;1525;p57"/>
          <p:cNvSpPr txBox="1"/>
          <p:nvPr>
            <p:ph idx="1" type="subTitle"/>
          </p:nvPr>
        </p:nvSpPr>
        <p:spPr>
          <a:xfrm>
            <a:off x="366550" y="3963625"/>
            <a:ext cx="2440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Imgs from same Dataset. Fruit/Veg are different</a:t>
            </a:r>
            <a:endParaRPr/>
          </a:p>
          <a:p>
            <a:pPr indent="0" lvl="0" marL="0" rtl="0" algn="l">
              <a:spcBef>
                <a:spcPts val="0"/>
              </a:spcBef>
              <a:spcAft>
                <a:spcPts val="0"/>
              </a:spcAft>
              <a:buNone/>
            </a:pPr>
            <a:r>
              <a:rPr lang="en"/>
              <a:t>Label: FoodDislike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31"/>
          <p:cNvSpPr txBox="1"/>
          <p:nvPr>
            <p:ph type="title"/>
          </p:nvPr>
        </p:nvSpPr>
        <p:spPr>
          <a:xfrm>
            <a:off x="720000" y="2414400"/>
            <a:ext cx="4507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13" name="Google Shape;1213;p31"/>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1214" name="Google Shape;1214;p31"/>
          <p:cNvGrpSpPr/>
          <p:nvPr/>
        </p:nvGrpSpPr>
        <p:grpSpPr>
          <a:xfrm>
            <a:off x="5227431" y="1330402"/>
            <a:ext cx="3203467" cy="2373445"/>
            <a:chOff x="5898606" y="2994625"/>
            <a:chExt cx="3055868" cy="2264089"/>
          </a:xfrm>
        </p:grpSpPr>
        <p:pic>
          <p:nvPicPr>
            <p:cNvPr id="1215" name="Google Shape;1215;p31"/>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216" name="Google Shape;1216;p31"/>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217" name="Google Shape;1217;p31"/>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218" name="Google Shape;1218;p31"/>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219" name="Google Shape;1219;p31"/>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220" name="Google Shape;1220;p31"/>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221" name="Google Shape;1221;p31"/>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58"/>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56%</a:t>
            </a:r>
            <a:endParaRPr/>
          </a:p>
          <a:p>
            <a:pPr indent="0" lvl="0" marL="0" rtl="0" algn="l">
              <a:spcBef>
                <a:spcPts val="0"/>
              </a:spcBef>
              <a:spcAft>
                <a:spcPts val="0"/>
              </a:spcAft>
              <a:buNone/>
            </a:pPr>
            <a:r>
              <a:rPr lang="en"/>
              <a:t>FoodDislike: 44%</a:t>
            </a:r>
            <a:endParaRPr/>
          </a:p>
        </p:txBody>
      </p:sp>
      <p:sp>
        <p:nvSpPr>
          <p:cNvPr id="1531" name="Google Shape;1531;p58"/>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.52</a:t>
            </a:r>
            <a:endParaRPr/>
          </a:p>
          <a:p>
            <a:pPr indent="0" lvl="0" marL="0" rtl="0" algn="l">
              <a:spcBef>
                <a:spcPts val="0"/>
              </a:spcBef>
              <a:spcAft>
                <a:spcPts val="0"/>
              </a:spcAft>
              <a:buNone/>
            </a:pPr>
            <a:r>
              <a:rPr lang="en"/>
              <a:t>Max:		.93</a:t>
            </a:r>
            <a:endParaRPr/>
          </a:p>
          <a:p>
            <a:pPr indent="0" lvl="0" marL="0" rtl="0" algn="l">
              <a:spcBef>
                <a:spcPts val="0"/>
              </a:spcBef>
              <a:spcAft>
                <a:spcPts val="0"/>
              </a:spcAft>
              <a:buNone/>
            </a:pPr>
            <a:r>
              <a:rPr lang="en"/>
              <a:t>Median:	.69</a:t>
            </a:r>
            <a:endParaRPr/>
          </a:p>
        </p:txBody>
      </p:sp>
      <p:sp>
        <p:nvSpPr>
          <p:cNvPr id="1532" name="Google Shape;1532;p58"/>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533" name="Google Shape;1533;p58"/>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534" name="Google Shape;1534;p58"/>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535" name="Google Shape;1535;p58"/>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Test7: Like - Same label, new dataset</a:t>
            </a:r>
            <a:endParaRPr/>
          </a:p>
        </p:txBody>
      </p:sp>
      <p:pic>
        <p:nvPicPr>
          <p:cNvPr id="1536" name="Google Shape;1536;p58"/>
          <p:cNvPicPr preferRelativeResize="0"/>
          <p:nvPr/>
        </p:nvPicPr>
        <p:blipFill rotWithShape="1">
          <a:blip r:embed="rId3">
            <a:alphaModFix/>
          </a:blip>
          <a:srcRect b="0" l="3985" r="3976" t="0"/>
          <a:stretch/>
        </p:blipFill>
        <p:spPr>
          <a:xfrm>
            <a:off x="438200" y="2054900"/>
            <a:ext cx="1834898" cy="1827957"/>
          </a:xfrm>
          <a:prstGeom prst="rect">
            <a:avLst/>
          </a:prstGeom>
          <a:noFill/>
          <a:ln>
            <a:noFill/>
          </a:ln>
        </p:spPr>
      </p:pic>
      <p:pic>
        <p:nvPicPr>
          <p:cNvPr id="1537" name="Google Shape;1537;p58"/>
          <p:cNvPicPr preferRelativeResize="0"/>
          <p:nvPr/>
        </p:nvPicPr>
        <p:blipFill rotWithShape="1">
          <a:blip r:embed="rId4">
            <a:alphaModFix/>
          </a:blip>
          <a:srcRect b="0" l="0" r="0" t="0"/>
          <a:stretch/>
        </p:blipFill>
        <p:spPr>
          <a:xfrm>
            <a:off x="5466299" y="1710302"/>
            <a:ext cx="3256753" cy="2296899"/>
          </a:xfrm>
          <a:prstGeom prst="rect">
            <a:avLst/>
          </a:prstGeom>
          <a:noFill/>
          <a:ln>
            <a:noFill/>
          </a:ln>
        </p:spPr>
      </p:pic>
      <p:pic>
        <p:nvPicPr>
          <p:cNvPr id="1538" name="Google Shape;1538;p58"/>
          <p:cNvPicPr preferRelativeResize="0"/>
          <p:nvPr/>
        </p:nvPicPr>
        <p:blipFill rotWithShape="1">
          <a:blip r:embed="rId5">
            <a:alphaModFix/>
          </a:blip>
          <a:srcRect b="4636" l="0" r="0" t="4636"/>
          <a:stretch/>
        </p:blipFill>
        <p:spPr>
          <a:xfrm>
            <a:off x="2806713" y="1974138"/>
            <a:ext cx="2125951" cy="1989476"/>
          </a:xfrm>
          <a:prstGeom prst="rect">
            <a:avLst/>
          </a:prstGeom>
          <a:noFill/>
          <a:ln>
            <a:noFill/>
          </a:ln>
        </p:spPr>
      </p:pic>
      <p:sp>
        <p:nvSpPr>
          <p:cNvPr id="1539" name="Google Shape;1539;p58"/>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.71</a:t>
            </a:r>
            <a:endParaRPr/>
          </a:p>
          <a:p>
            <a:pPr indent="0" lvl="0" marL="0" rtl="0" algn="l">
              <a:spcBef>
                <a:spcPts val="0"/>
              </a:spcBef>
              <a:spcAft>
                <a:spcPts val="0"/>
              </a:spcAft>
              <a:buNone/>
            </a:pPr>
            <a:r>
              <a:rPr lang="en"/>
              <a:t>Median:	.55</a:t>
            </a:r>
            <a:endParaRPr/>
          </a:p>
        </p:txBody>
      </p:sp>
      <p:sp>
        <p:nvSpPr>
          <p:cNvPr id="1540" name="Google Shape;1540;p58"/>
          <p:cNvSpPr txBox="1"/>
          <p:nvPr>
            <p:ph idx="1" type="subTitle"/>
          </p:nvPr>
        </p:nvSpPr>
        <p:spPr>
          <a:xfrm>
            <a:off x="366550" y="3963625"/>
            <a:ext cx="2440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Imgs from diff Dataset. Fruit/Veg are different</a:t>
            </a:r>
            <a:endParaRPr/>
          </a:p>
          <a:p>
            <a:pPr indent="0" lvl="0" marL="0" rtl="0" algn="l">
              <a:spcBef>
                <a:spcPts val="0"/>
              </a:spcBef>
              <a:spcAft>
                <a:spcPts val="0"/>
              </a:spcAft>
              <a:buNone/>
            </a:pPr>
            <a:r>
              <a:rPr lang="en"/>
              <a:t>Label: FoodLike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59"/>
          <p:cNvSpPr txBox="1"/>
          <p:nvPr>
            <p:ph idx="1" type="subTitle"/>
          </p:nvPr>
        </p:nvSpPr>
        <p:spPr>
          <a:xfrm>
            <a:off x="2916425" y="3963625"/>
            <a:ext cx="1978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Labels-</a:t>
            </a:r>
            <a:endParaRPr/>
          </a:p>
          <a:p>
            <a:pPr indent="0" lvl="0" marL="0" rtl="0" algn="l">
              <a:spcBef>
                <a:spcPts val="0"/>
              </a:spcBef>
              <a:spcAft>
                <a:spcPts val="0"/>
              </a:spcAft>
              <a:buNone/>
            </a:pPr>
            <a:r>
              <a:rPr lang="en"/>
              <a:t>FoodLike: 69%</a:t>
            </a:r>
            <a:endParaRPr/>
          </a:p>
          <a:p>
            <a:pPr indent="0" lvl="0" marL="0" rtl="0" algn="l">
              <a:spcBef>
                <a:spcPts val="0"/>
              </a:spcBef>
              <a:spcAft>
                <a:spcPts val="0"/>
              </a:spcAft>
              <a:buNone/>
            </a:pPr>
            <a:r>
              <a:rPr lang="en"/>
              <a:t>FoodDislike: 31%</a:t>
            </a:r>
            <a:endParaRPr/>
          </a:p>
        </p:txBody>
      </p:sp>
      <p:sp>
        <p:nvSpPr>
          <p:cNvPr id="1546" name="Google Shape;1546;p59"/>
          <p:cNvSpPr txBox="1"/>
          <p:nvPr>
            <p:ph idx="2" type="subTitle"/>
          </p:nvPr>
        </p:nvSpPr>
        <p:spPr>
          <a:xfrm>
            <a:off x="7323850" y="4007200"/>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.53</a:t>
            </a:r>
            <a:endParaRPr/>
          </a:p>
          <a:p>
            <a:pPr indent="0" lvl="0" marL="0" rtl="0" algn="l">
              <a:spcBef>
                <a:spcPts val="0"/>
              </a:spcBef>
              <a:spcAft>
                <a:spcPts val="0"/>
              </a:spcAft>
              <a:buNone/>
            </a:pPr>
            <a:r>
              <a:rPr lang="en"/>
              <a:t>Max:		.80</a:t>
            </a:r>
            <a:endParaRPr/>
          </a:p>
          <a:p>
            <a:pPr indent="0" lvl="0" marL="0" rtl="0" algn="l">
              <a:spcBef>
                <a:spcPts val="0"/>
              </a:spcBef>
              <a:spcAft>
                <a:spcPts val="0"/>
              </a:spcAft>
              <a:buNone/>
            </a:pPr>
            <a:r>
              <a:rPr lang="en"/>
              <a:t>Median:	.67</a:t>
            </a:r>
            <a:endParaRPr/>
          </a:p>
        </p:txBody>
      </p:sp>
      <p:sp>
        <p:nvSpPr>
          <p:cNvPr id="1547" name="Google Shape;1547;p59"/>
          <p:cNvSpPr txBox="1"/>
          <p:nvPr>
            <p:ph idx="5" type="subTitle"/>
          </p:nvPr>
        </p:nvSpPr>
        <p:spPr>
          <a:xfrm>
            <a:off x="2622750" y="1222800"/>
            <a:ext cx="28434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 Label %</a:t>
            </a:r>
            <a:endParaRPr/>
          </a:p>
        </p:txBody>
      </p:sp>
      <p:sp>
        <p:nvSpPr>
          <p:cNvPr id="1548" name="Google Shape;1548;p59"/>
          <p:cNvSpPr txBox="1"/>
          <p:nvPr>
            <p:ph idx="6" type="subTitle"/>
          </p:nvPr>
        </p:nvSpPr>
        <p:spPr>
          <a:xfrm>
            <a:off x="354450" y="1222800"/>
            <a:ext cx="22683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Img Type Used</a:t>
            </a:r>
            <a:endParaRPr/>
          </a:p>
        </p:txBody>
      </p:sp>
      <p:sp>
        <p:nvSpPr>
          <p:cNvPr id="1549" name="Google Shape;1549;p59"/>
          <p:cNvSpPr txBox="1"/>
          <p:nvPr>
            <p:ph idx="7" type="subTitle"/>
          </p:nvPr>
        </p:nvSpPr>
        <p:spPr>
          <a:xfrm>
            <a:off x="5466308" y="1222800"/>
            <a:ext cx="33168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Box Plot: Like/Dislike</a:t>
            </a:r>
            <a:endParaRPr/>
          </a:p>
        </p:txBody>
      </p:sp>
      <p:sp>
        <p:nvSpPr>
          <p:cNvPr id="1550" name="Google Shape;1550;p59"/>
          <p:cNvSpPr txBox="1"/>
          <p:nvPr>
            <p:ph type="title"/>
          </p:nvPr>
        </p:nvSpPr>
        <p:spPr>
          <a:xfrm>
            <a:off x="366550" y="539975"/>
            <a:ext cx="841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Test8: Dislike - </a:t>
            </a:r>
            <a:r>
              <a:rPr lang="en"/>
              <a:t>Same label,</a:t>
            </a:r>
            <a:r>
              <a:rPr lang="en"/>
              <a:t> new dataset</a:t>
            </a:r>
            <a:endParaRPr/>
          </a:p>
        </p:txBody>
      </p:sp>
      <p:pic>
        <p:nvPicPr>
          <p:cNvPr id="1551" name="Google Shape;1551;p59"/>
          <p:cNvPicPr preferRelativeResize="0"/>
          <p:nvPr/>
        </p:nvPicPr>
        <p:blipFill rotWithShape="1">
          <a:blip r:embed="rId3">
            <a:alphaModFix/>
          </a:blip>
          <a:srcRect b="0" l="59" r="69" t="0"/>
          <a:stretch/>
        </p:blipFill>
        <p:spPr>
          <a:xfrm>
            <a:off x="438200" y="2054900"/>
            <a:ext cx="1834898" cy="1827957"/>
          </a:xfrm>
          <a:prstGeom prst="rect">
            <a:avLst/>
          </a:prstGeom>
          <a:noFill/>
          <a:ln>
            <a:noFill/>
          </a:ln>
        </p:spPr>
      </p:pic>
      <p:pic>
        <p:nvPicPr>
          <p:cNvPr id="1552" name="Google Shape;1552;p59"/>
          <p:cNvPicPr preferRelativeResize="0"/>
          <p:nvPr/>
        </p:nvPicPr>
        <p:blipFill rotWithShape="1">
          <a:blip r:embed="rId4">
            <a:alphaModFix/>
          </a:blip>
          <a:srcRect b="0" l="0" r="0" t="0"/>
          <a:stretch/>
        </p:blipFill>
        <p:spPr>
          <a:xfrm>
            <a:off x="5466299" y="1710302"/>
            <a:ext cx="3256753" cy="2296899"/>
          </a:xfrm>
          <a:prstGeom prst="rect">
            <a:avLst/>
          </a:prstGeom>
          <a:noFill/>
          <a:ln>
            <a:noFill/>
          </a:ln>
        </p:spPr>
      </p:pic>
      <p:pic>
        <p:nvPicPr>
          <p:cNvPr id="1553" name="Google Shape;1553;p59"/>
          <p:cNvPicPr preferRelativeResize="0"/>
          <p:nvPr/>
        </p:nvPicPr>
        <p:blipFill rotWithShape="1">
          <a:blip r:embed="rId5">
            <a:alphaModFix/>
          </a:blip>
          <a:srcRect b="4636" l="0" r="0" t="4636"/>
          <a:stretch/>
        </p:blipFill>
        <p:spPr>
          <a:xfrm>
            <a:off x="2806713" y="1974138"/>
            <a:ext cx="2125951" cy="1989476"/>
          </a:xfrm>
          <a:prstGeom prst="rect">
            <a:avLst/>
          </a:prstGeom>
          <a:noFill/>
          <a:ln>
            <a:noFill/>
          </a:ln>
        </p:spPr>
      </p:pic>
      <p:sp>
        <p:nvSpPr>
          <p:cNvPr id="1554" name="Google Shape;1554;p59"/>
          <p:cNvSpPr txBox="1"/>
          <p:nvPr>
            <p:ph idx="2" type="subTitle"/>
          </p:nvPr>
        </p:nvSpPr>
        <p:spPr>
          <a:xfrm>
            <a:off x="5765675" y="4007225"/>
            <a:ext cx="1399200" cy="7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 		.50</a:t>
            </a:r>
            <a:endParaRPr/>
          </a:p>
          <a:p>
            <a:pPr indent="0" lvl="0" marL="0" rtl="0" algn="l">
              <a:spcBef>
                <a:spcPts val="0"/>
              </a:spcBef>
              <a:spcAft>
                <a:spcPts val="0"/>
              </a:spcAft>
              <a:buNone/>
            </a:pPr>
            <a:r>
              <a:rPr lang="en"/>
              <a:t>Max:		.</a:t>
            </a:r>
            <a:r>
              <a:rPr lang="en"/>
              <a:t>68</a:t>
            </a:r>
            <a:endParaRPr/>
          </a:p>
          <a:p>
            <a:pPr indent="0" lvl="0" marL="0" rtl="0" algn="l">
              <a:spcBef>
                <a:spcPts val="0"/>
              </a:spcBef>
              <a:spcAft>
                <a:spcPts val="0"/>
              </a:spcAft>
              <a:buNone/>
            </a:pPr>
            <a:r>
              <a:rPr lang="en"/>
              <a:t>Median:	.58</a:t>
            </a:r>
            <a:endParaRPr/>
          </a:p>
        </p:txBody>
      </p:sp>
      <p:sp>
        <p:nvSpPr>
          <p:cNvPr id="1555" name="Google Shape;1555;p59"/>
          <p:cNvSpPr txBox="1"/>
          <p:nvPr>
            <p:ph idx="1" type="subTitle"/>
          </p:nvPr>
        </p:nvSpPr>
        <p:spPr>
          <a:xfrm>
            <a:off x="366550" y="3963625"/>
            <a:ext cx="2440200" cy="7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Imgs from diff Dataset. Fruit/Veg are different</a:t>
            </a:r>
            <a:endParaRPr/>
          </a:p>
          <a:p>
            <a:pPr indent="0" lvl="0" marL="0" rtl="0" algn="l">
              <a:spcBef>
                <a:spcPts val="0"/>
              </a:spcBef>
              <a:spcAft>
                <a:spcPts val="0"/>
              </a:spcAft>
              <a:buNone/>
            </a:pPr>
            <a:r>
              <a:rPr lang="en"/>
              <a:t>Label: FoodDislike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60"/>
          <p:cNvSpPr txBox="1"/>
          <p:nvPr>
            <p:ph type="title"/>
          </p:nvPr>
        </p:nvSpPr>
        <p:spPr>
          <a:xfrm>
            <a:off x="720000" y="3925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discussion</a:t>
            </a:r>
            <a:endParaRPr/>
          </a:p>
        </p:txBody>
      </p:sp>
      <p:pic>
        <p:nvPicPr>
          <p:cNvPr id="1561" name="Google Shape;1561;p60"/>
          <p:cNvPicPr preferRelativeResize="0"/>
          <p:nvPr/>
        </p:nvPicPr>
        <p:blipFill>
          <a:blip r:embed="rId3">
            <a:alphaModFix/>
          </a:blip>
          <a:stretch>
            <a:fillRect/>
          </a:stretch>
        </p:blipFill>
        <p:spPr>
          <a:xfrm>
            <a:off x="602100" y="1326400"/>
            <a:ext cx="2943675" cy="3347826"/>
          </a:xfrm>
          <a:prstGeom prst="rect">
            <a:avLst/>
          </a:prstGeom>
          <a:noFill/>
          <a:ln>
            <a:noFill/>
          </a:ln>
        </p:spPr>
      </p:pic>
      <p:pic>
        <p:nvPicPr>
          <p:cNvPr id="1562" name="Google Shape;1562;p60"/>
          <p:cNvPicPr preferRelativeResize="0"/>
          <p:nvPr/>
        </p:nvPicPr>
        <p:blipFill>
          <a:blip r:embed="rId4">
            <a:alphaModFix/>
          </a:blip>
          <a:stretch>
            <a:fillRect/>
          </a:stretch>
        </p:blipFill>
        <p:spPr>
          <a:xfrm>
            <a:off x="4170800" y="1725324"/>
            <a:ext cx="4554600" cy="2831000"/>
          </a:xfrm>
          <a:prstGeom prst="rect">
            <a:avLst/>
          </a:prstGeom>
          <a:noFill/>
          <a:ln>
            <a:noFill/>
          </a:ln>
        </p:spPr>
      </p:pic>
      <p:sp>
        <p:nvSpPr>
          <p:cNvPr id="1563" name="Google Shape;1563;p60"/>
          <p:cNvSpPr txBox="1"/>
          <p:nvPr/>
        </p:nvSpPr>
        <p:spPr>
          <a:xfrm>
            <a:off x="4461500" y="1326400"/>
            <a:ext cx="3973200" cy="3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For bar plots on slides 33-34</a:t>
            </a:r>
            <a:endParaRPr b="1">
              <a:solidFill>
                <a:schemeClr val="dk1"/>
              </a:solidFill>
              <a:latin typeface="Open Sans"/>
              <a:ea typeface="Open Sans"/>
              <a:cs typeface="Open Sans"/>
              <a:sym typeface="Open Sans"/>
            </a:endParaRPr>
          </a:p>
        </p:txBody>
      </p:sp>
      <p:sp>
        <p:nvSpPr>
          <p:cNvPr id="1564" name="Google Shape;1564;p60"/>
          <p:cNvSpPr txBox="1"/>
          <p:nvPr/>
        </p:nvSpPr>
        <p:spPr>
          <a:xfrm>
            <a:off x="670575" y="994800"/>
            <a:ext cx="28371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Getting the accuracy scores </a:t>
            </a:r>
            <a:endParaRPr b="1">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61"/>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and discussion</a:t>
            </a:r>
            <a:endParaRPr/>
          </a:p>
        </p:txBody>
      </p:sp>
      <p:sp>
        <p:nvSpPr>
          <p:cNvPr id="1570" name="Google Shape;1570;p61"/>
          <p:cNvSpPr txBox="1"/>
          <p:nvPr/>
        </p:nvSpPr>
        <p:spPr>
          <a:xfrm>
            <a:off x="886950" y="1112675"/>
            <a:ext cx="73701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pen Sans"/>
                <a:ea typeface="Open Sans"/>
                <a:cs typeface="Open Sans"/>
                <a:sym typeface="Open Sans"/>
              </a:rPr>
              <a:t>The follow bar plots are the accuracy scores of each test. The highest score is 1 (100% accuracy)</a:t>
            </a:r>
            <a:endParaRPr b="1"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100">
              <a:solidFill>
                <a:schemeClr val="dk1"/>
              </a:solidFill>
              <a:latin typeface="Open Sans"/>
              <a:ea typeface="Open Sans"/>
              <a:cs typeface="Open Sans"/>
              <a:sym typeface="Open Sans"/>
            </a:endParaRPr>
          </a:p>
        </p:txBody>
      </p:sp>
      <p:pic>
        <p:nvPicPr>
          <p:cNvPr id="1571" name="Google Shape;1571;p61"/>
          <p:cNvPicPr preferRelativeResize="0"/>
          <p:nvPr/>
        </p:nvPicPr>
        <p:blipFill>
          <a:blip r:embed="rId3">
            <a:alphaModFix/>
          </a:blip>
          <a:stretch>
            <a:fillRect/>
          </a:stretch>
        </p:blipFill>
        <p:spPr>
          <a:xfrm>
            <a:off x="653700" y="1573525"/>
            <a:ext cx="3089849" cy="1996450"/>
          </a:xfrm>
          <a:prstGeom prst="rect">
            <a:avLst/>
          </a:prstGeom>
          <a:noFill/>
          <a:ln>
            <a:noFill/>
          </a:ln>
        </p:spPr>
      </p:pic>
      <p:pic>
        <p:nvPicPr>
          <p:cNvPr id="1572" name="Google Shape;1572;p61"/>
          <p:cNvPicPr preferRelativeResize="0"/>
          <p:nvPr/>
        </p:nvPicPr>
        <p:blipFill>
          <a:blip r:embed="rId4">
            <a:alphaModFix/>
          </a:blip>
          <a:stretch>
            <a:fillRect/>
          </a:stretch>
        </p:blipFill>
        <p:spPr>
          <a:xfrm>
            <a:off x="5364600" y="1563394"/>
            <a:ext cx="3121200" cy="2016706"/>
          </a:xfrm>
          <a:prstGeom prst="rect">
            <a:avLst/>
          </a:prstGeom>
          <a:noFill/>
          <a:ln>
            <a:noFill/>
          </a:ln>
        </p:spPr>
      </p:pic>
      <p:sp>
        <p:nvSpPr>
          <p:cNvPr id="1573" name="Google Shape;1573;p61"/>
          <p:cNvSpPr txBox="1"/>
          <p:nvPr/>
        </p:nvSpPr>
        <p:spPr>
          <a:xfrm>
            <a:off x="5364588" y="3335775"/>
            <a:ext cx="3121200" cy="13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a:solidFill>
                <a:schemeClr val="dk1"/>
              </a:solidFill>
              <a:latin typeface="Open Sans"/>
              <a:ea typeface="Open Sans"/>
              <a:cs typeface="Open Sans"/>
              <a:sym typeface="Open Sans"/>
            </a:endParaRPr>
          </a:p>
        </p:txBody>
      </p:sp>
      <p:sp>
        <p:nvSpPr>
          <p:cNvPr id="1574" name="Google Shape;1574;p61"/>
          <p:cNvSpPr txBox="1"/>
          <p:nvPr/>
        </p:nvSpPr>
        <p:spPr>
          <a:xfrm>
            <a:off x="4005225" y="1411375"/>
            <a:ext cx="1097700" cy="24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Open Sans"/>
                <a:ea typeface="Open Sans"/>
                <a:cs typeface="Open Sans"/>
                <a:sym typeface="Open Sans"/>
              </a:rPr>
              <a:t>Red:</a:t>
            </a:r>
            <a:r>
              <a:rPr lang="en" sz="1000">
                <a:solidFill>
                  <a:schemeClr val="dk1"/>
                </a:solidFill>
                <a:latin typeface="Open Sans"/>
                <a:ea typeface="Open Sans"/>
                <a:cs typeface="Open Sans"/>
                <a:sym typeface="Open Sans"/>
              </a:rPr>
              <a:t> Training Data(IT)</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rgbClr val="00FF00"/>
                </a:solidFill>
                <a:latin typeface="Open Sans"/>
                <a:ea typeface="Open Sans"/>
                <a:cs typeface="Open Sans"/>
                <a:sym typeface="Open Sans"/>
              </a:rPr>
              <a:t>Green:</a:t>
            </a:r>
            <a:endParaRPr sz="1000">
              <a:solidFill>
                <a:srgbClr val="00FF00"/>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Testing Data (ITNEW)</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rgbClr val="0000FF"/>
                </a:solidFill>
                <a:latin typeface="Open Sans"/>
                <a:ea typeface="Open Sans"/>
                <a:cs typeface="Open Sans"/>
                <a:sym typeface="Open Sans"/>
              </a:rPr>
              <a:t>Blue:</a:t>
            </a:r>
            <a:endParaRPr sz="1000">
              <a:solidFill>
                <a:srgbClr val="0000FF"/>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Other sources of fruits/ vege in training data (NotIT)</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rgbClr val="FFFF00"/>
                </a:solidFill>
                <a:latin typeface="Open Sans"/>
                <a:ea typeface="Open Sans"/>
                <a:cs typeface="Open Sans"/>
                <a:sym typeface="Open Sans"/>
              </a:rPr>
              <a:t>Yellow:</a:t>
            </a:r>
            <a:endParaRPr sz="1000">
              <a:solidFill>
                <a:srgbClr val="FFFF00"/>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Other fruits/vege not in data (NotITnew)</a:t>
            </a:r>
            <a:endParaRPr sz="1000">
              <a:solidFill>
                <a:schemeClr val="dk1"/>
              </a:solidFill>
              <a:latin typeface="Open Sans"/>
              <a:ea typeface="Open Sans"/>
              <a:cs typeface="Open Sans"/>
              <a:sym typeface="Open Sans"/>
            </a:endParaRPr>
          </a:p>
        </p:txBody>
      </p:sp>
      <p:sp>
        <p:nvSpPr>
          <p:cNvPr id="1575" name="Google Shape;1575;p61"/>
          <p:cNvSpPr txBox="1"/>
          <p:nvPr/>
        </p:nvSpPr>
        <p:spPr>
          <a:xfrm>
            <a:off x="719850" y="3580225"/>
            <a:ext cx="30237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This bar plot shows the accuracy in predicting liked.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The accuracy for ITnew and NotIT is fairly accurate with a 0.8.</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The accuracy for NotITnew is fairly low with approx a 0.6</a:t>
            </a:r>
            <a:endParaRPr sz="1100">
              <a:solidFill>
                <a:schemeClr val="dk1"/>
              </a:solidFill>
              <a:latin typeface="Open Sans"/>
              <a:ea typeface="Open Sans"/>
              <a:cs typeface="Open Sans"/>
              <a:sym typeface="Open Sans"/>
            </a:endParaRPr>
          </a:p>
        </p:txBody>
      </p:sp>
      <p:sp>
        <p:nvSpPr>
          <p:cNvPr id="1576" name="Google Shape;1576;p61"/>
          <p:cNvSpPr txBox="1"/>
          <p:nvPr/>
        </p:nvSpPr>
        <p:spPr>
          <a:xfrm>
            <a:off x="5364600" y="3569975"/>
            <a:ext cx="30237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pen Sans"/>
                <a:ea typeface="Open Sans"/>
                <a:cs typeface="Open Sans"/>
                <a:sym typeface="Open Sans"/>
              </a:rPr>
              <a:t>This bar plot shows the accuracy in predicting disliked.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The accuracy for ITnew is fairly low at approx 0.6</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The accuracy for NotIT and NotITnew are both low with approx 0.3</a:t>
            </a:r>
            <a:endParaRPr sz="11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62"/>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Results and discussion</a:t>
            </a:r>
            <a:endParaRPr/>
          </a:p>
        </p:txBody>
      </p:sp>
      <p:sp>
        <p:nvSpPr>
          <p:cNvPr id="1582" name="Google Shape;1582;p62"/>
          <p:cNvSpPr txBox="1"/>
          <p:nvPr/>
        </p:nvSpPr>
        <p:spPr>
          <a:xfrm>
            <a:off x="886950" y="1112675"/>
            <a:ext cx="73701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pen Sans"/>
                <a:ea typeface="Open Sans"/>
                <a:cs typeface="Open Sans"/>
                <a:sym typeface="Open Sans"/>
              </a:rPr>
              <a:t>The follow bar plots are the accuracy scores of each test. The highest score is 1 (100% accuracy)</a:t>
            </a:r>
            <a:endParaRPr b="1"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100">
              <a:solidFill>
                <a:schemeClr val="dk1"/>
              </a:solidFill>
              <a:latin typeface="Open Sans"/>
              <a:ea typeface="Open Sans"/>
              <a:cs typeface="Open Sans"/>
              <a:sym typeface="Open Sans"/>
            </a:endParaRPr>
          </a:p>
        </p:txBody>
      </p:sp>
      <p:pic>
        <p:nvPicPr>
          <p:cNvPr id="1583" name="Google Shape;1583;p62"/>
          <p:cNvPicPr preferRelativeResize="0"/>
          <p:nvPr/>
        </p:nvPicPr>
        <p:blipFill>
          <a:blip r:embed="rId3">
            <a:alphaModFix/>
          </a:blip>
          <a:stretch>
            <a:fillRect/>
          </a:stretch>
        </p:blipFill>
        <p:spPr>
          <a:xfrm>
            <a:off x="653700" y="1573525"/>
            <a:ext cx="3089849" cy="1996450"/>
          </a:xfrm>
          <a:prstGeom prst="rect">
            <a:avLst/>
          </a:prstGeom>
          <a:noFill/>
          <a:ln>
            <a:noFill/>
          </a:ln>
        </p:spPr>
      </p:pic>
      <p:pic>
        <p:nvPicPr>
          <p:cNvPr id="1584" name="Google Shape;1584;p62"/>
          <p:cNvPicPr preferRelativeResize="0"/>
          <p:nvPr/>
        </p:nvPicPr>
        <p:blipFill>
          <a:blip r:embed="rId4">
            <a:alphaModFix/>
          </a:blip>
          <a:stretch>
            <a:fillRect/>
          </a:stretch>
        </p:blipFill>
        <p:spPr>
          <a:xfrm>
            <a:off x="5364600" y="1563394"/>
            <a:ext cx="3121200" cy="2016706"/>
          </a:xfrm>
          <a:prstGeom prst="rect">
            <a:avLst/>
          </a:prstGeom>
          <a:noFill/>
          <a:ln>
            <a:noFill/>
          </a:ln>
        </p:spPr>
      </p:pic>
      <p:sp>
        <p:nvSpPr>
          <p:cNvPr id="1585" name="Google Shape;1585;p62"/>
          <p:cNvSpPr txBox="1"/>
          <p:nvPr/>
        </p:nvSpPr>
        <p:spPr>
          <a:xfrm>
            <a:off x="4005225" y="1365150"/>
            <a:ext cx="1097700" cy="20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Open Sans"/>
                <a:ea typeface="Open Sans"/>
                <a:cs typeface="Open Sans"/>
                <a:sym typeface="Open Sans"/>
              </a:rPr>
              <a:t>Red:</a:t>
            </a:r>
            <a:r>
              <a:rPr lang="en" sz="900">
                <a:solidFill>
                  <a:schemeClr val="dk1"/>
                </a:solidFill>
                <a:latin typeface="Open Sans"/>
                <a:ea typeface="Open Sans"/>
                <a:cs typeface="Open Sans"/>
                <a:sym typeface="Open Sans"/>
              </a:rPr>
              <a:t> Training Data(IT)</a:t>
            </a:r>
            <a:endParaRPr sz="900">
              <a:solidFill>
                <a:schemeClr val="dk1"/>
              </a:solidFill>
              <a:latin typeface="Open Sans"/>
              <a:ea typeface="Open Sans"/>
              <a:cs typeface="Open Sans"/>
              <a:sym typeface="Open Sans"/>
            </a:endParaRPr>
          </a:p>
          <a:p>
            <a:pPr indent="0" lvl="0" marL="0" rtl="0" algn="l">
              <a:spcBef>
                <a:spcPts val="0"/>
              </a:spcBef>
              <a:spcAft>
                <a:spcPts val="0"/>
              </a:spcAft>
              <a:buNone/>
            </a:pPr>
            <a:r>
              <a:rPr lang="en" sz="900">
                <a:solidFill>
                  <a:srgbClr val="00FF00"/>
                </a:solidFill>
                <a:latin typeface="Open Sans"/>
                <a:ea typeface="Open Sans"/>
                <a:cs typeface="Open Sans"/>
                <a:sym typeface="Open Sans"/>
              </a:rPr>
              <a:t>Green:</a:t>
            </a:r>
            <a:endParaRPr sz="900">
              <a:solidFill>
                <a:srgbClr val="00FF00"/>
              </a:solidFill>
              <a:latin typeface="Open Sans"/>
              <a:ea typeface="Open Sans"/>
              <a:cs typeface="Open Sans"/>
              <a:sym typeface="Open Sans"/>
            </a:endParaRPr>
          </a:p>
          <a:p>
            <a:pPr indent="0" lvl="0" marL="0" rtl="0" algn="l">
              <a:spcBef>
                <a:spcPts val="0"/>
              </a:spcBef>
              <a:spcAft>
                <a:spcPts val="0"/>
              </a:spcAft>
              <a:buNone/>
            </a:pPr>
            <a:r>
              <a:rPr lang="en" sz="900">
                <a:solidFill>
                  <a:schemeClr val="dk1"/>
                </a:solidFill>
                <a:latin typeface="Open Sans"/>
                <a:ea typeface="Open Sans"/>
                <a:cs typeface="Open Sans"/>
                <a:sym typeface="Open Sans"/>
              </a:rPr>
              <a:t>Testing Data (ITNEW)</a:t>
            </a:r>
            <a:endParaRPr sz="900">
              <a:solidFill>
                <a:schemeClr val="dk1"/>
              </a:solidFill>
              <a:latin typeface="Open Sans"/>
              <a:ea typeface="Open Sans"/>
              <a:cs typeface="Open Sans"/>
              <a:sym typeface="Open Sans"/>
            </a:endParaRPr>
          </a:p>
          <a:p>
            <a:pPr indent="0" lvl="0" marL="0" rtl="0" algn="l">
              <a:spcBef>
                <a:spcPts val="0"/>
              </a:spcBef>
              <a:spcAft>
                <a:spcPts val="0"/>
              </a:spcAft>
              <a:buNone/>
            </a:pPr>
            <a:r>
              <a:rPr lang="en" sz="900">
                <a:solidFill>
                  <a:srgbClr val="0000FF"/>
                </a:solidFill>
                <a:latin typeface="Open Sans"/>
                <a:ea typeface="Open Sans"/>
                <a:cs typeface="Open Sans"/>
                <a:sym typeface="Open Sans"/>
              </a:rPr>
              <a:t>Blue:</a:t>
            </a:r>
            <a:endParaRPr sz="900">
              <a:solidFill>
                <a:srgbClr val="0000FF"/>
              </a:solidFill>
              <a:latin typeface="Open Sans"/>
              <a:ea typeface="Open Sans"/>
              <a:cs typeface="Open Sans"/>
              <a:sym typeface="Open Sans"/>
            </a:endParaRPr>
          </a:p>
          <a:p>
            <a:pPr indent="0" lvl="0" marL="0" rtl="0" algn="l">
              <a:spcBef>
                <a:spcPts val="0"/>
              </a:spcBef>
              <a:spcAft>
                <a:spcPts val="0"/>
              </a:spcAft>
              <a:buNone/>
            </a:pPr>
            <a:r>
              <a:rPr lang="en" sz="900">
                <a:solidFill>
                  <a:schemeClr val="dk1"/>
                </a:solidFill>
                <a:latin typeface="Open Sans"/>
                <a:ea typeface="Open Sans"/>
                <a:cs typeface="Open Sans"/>
                <a:sym typeface="Open Sans"/>
              </a:rPr>
              <a:t>Other sources of fruits/ vege in training data (NotIT)</a:t>
            </a:r>
            <a:endParaRPr sz="900">
              <a:solidFill>
                <a:schemeClr val="dk1"/>
              </a:solidFill>
              <a:latin typeface="Open Sans"/>
              <a:ea typeface="Open Sans"/>
              <a:cs typeface="Open Sans"/>
              <a:sym typeface="Open Sans"/>
            </a:endParaRPr>
          </a:p>
          <a:p>
            <a:pPr indent="0" lvl="0" marL="0" rtl="0" algn="l">
              <a:spcBef>
                <a:spcPts val="0"/>
              </a:spcBef>
              <a:spcAft>
                <a:spcPts val="0"/>
              </a:spcAft>
              <a:buNone/>
            </a:pPr>
            <a:r>
              <a:rPr lang="en" sz="900">
                <a:solidFill>
                  <a:srgbClr val="FFFF00"/>
                </a:solidFill>
                <a:latin typeface="Open Sans"/>
                <a:ea typeface="Open Sans"/>
                <a:cs typeface="Open Sans"/>
                <a:sym typeface="Open Sans"/>
              </a:rPr>
              <a:t>Yellow:</a:t>
            </a:r>
            <a:endParaRPr sz="900">
              <a:solidFill>
                <a:srgbClr val="FFFF00"/>
              </a:solidFill>
              <a:latin typeface="Open Sans"/>
              <a:ea typeface="Open Sans"/>
              <a:cs typeface="Open Sans"/>
              <a:sym typeface="Open Sans"/>
            </a:endParaRPr>
          </a:p>
          <a:p>
            <a:pPr indent="0" lvl="0" marL="0" rtl="0" algn="l">
              <a:spcBef>
                <a:spcPts val="0"/>
              </a:spcBef>
              <a:spcAft>
                <a:spcPts val="0"/>
              </a:spcAft>
              <a:buNone/>
            </a:pPr>
            <a:r>
              <a:rPr lang="en" sz="900">
                <a:solidFill>
                  <a:schemeClr val="dk1"/>
                </a:solidFill>
                <a:latin typeface="Open Sans"/>
                <a:ea typeface="Open Sans"/>
                <a:cs typeface="Open Sans"/>
                <a:sym typeface="Open Sans"/>
              </a:rPr>
              <a:t>Other fruits/vege not in data (NotITnew)</a:t>
            </a:r>
            <a:endParaRPr sz="900">
              <a:solidFill>
                <a:schemeClr val="dk1"/>
              </a:solidFill>
              <a:latin typeface="Open Sans"/>
              <a:ea typeface="Open Sans"/>
              <a:cs typeface="Open Sans"/>
              <a:sym typeface="Open Sans"/>
            </a:endParaRPr>
          </a:p>
        </p:txBody>
      </p:sp>
      <p:sp>
        <p:nvSpPr>
          <p:cNvPr id="1586" name="Google Shape;1586;p62"/>
          <p:cNvSpPr txBox="1"/>
          <p:nvPr/>
        </p:nvSpPr>
        <p:spPr>
          <a:xfrm>
            <a:off x="719850" y="3677075"/>
            <a:ext cx="7766100" cy="1090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pen Sans"/>
              <a:buChar char="●"/>
            </a:pPr>
            <a:r>
              <a:rPr lang="en" sz="1100">
                <a:solidFill>
                  <a:schemeClr val="dk1"/>
                </a:solidFill>
                <a:latin typeface="Open Sans"/>
                <a:ea typeface="Open Sans"/>
                <a:cs typeface="Open Sans"/>
                <a:sym typeface="Open Sans"/>
              </a:rPr>
              <a:t>The prediction accuracy for like disliked is generally higher. This might be due to distinct features of the fruits/vege in the disliked category, making it more obvious to the model.</a:t>
            </a:r>
            <a:endParaRPr sz="11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Char char="●"/>
            </a:pPr>
            <a:r>
              <a:rPr lang="en" sz="1100">
                <a:solidFill>
                  <a:schemeClr val="dk1"/>
                </a:solidFill>
                <a:latin typeface="Open Sans"/>
                <a:ea typeface="Open Sans"/>
                <a:cs typeface="Open Sans"/>
                <a:sym typeface="Open Sans"/>
              </a:rPr>
              <a:t>As the score for NotITnew low, it is possible that the model is not very good at making predictions.</a:t>
            </a:r>
            <a:endParaRPr sz="1100">
              <a:solidFill>
                <a:schemeClr val="dk1"/>
              </a:solidFill>
              <a:latin typeface="Open Sans"/>
              <a:ea typeface="Open Sans"/>
              <a:cs typeface="Open Sans"/>
              <a:sym typeface="Open Sans"/>
            </a:endParaRPr>
          </a:p>
          <a:p>
            <a:pPr indent="-298450" lvl="1" marL="914400" rtl="0" algn="l">
              <a:spcBef>
                <a:spcPts val="0"/>
              </a:spcBef>
              <a:spcAft>
                <a:spcPts val="0"/>
              </a:spcAft>
              <a:buClr>
                <a:schemeClr val="dk1"/>
              </a:buClr>
              <a:buSzPts val="1100"/>
              <a:buFont typeface="Open Sans"/>
              <a:buChar char="○"/>
            </a:pPr>
            <a:r>
              <a:rPr lang="en" sz="1100">
                <a:solidFill>
                  <a:schemeClr val="dk1"/>
                </a:solidFill>
                <a:latin typeface="Open Sans"/>
                <a:ea typeface="Open Sans"/>
                <a:cs typeface="Open Sans"/>
                <a:sym typeface="Open Sans"/>
              </a:rPr>
              <a:t>The act of </a:t>
            </a:r>
            <a:r>
              <a:rPr lang="en" sz="1100">
                <a:solidFill>
                  <a:schemeClr val="dk1"/>
                </a:solidFill>
                <a:latin typeface="Open Sans"/>
                <a:ea typeface="Open Sans"/>
                <a:cs typeface="Open Sans"/>
                <a:sym typeface="Open Sans"/>
              </a:rPr>
              <a:t>making</a:t>
            </a:r>
            <a:r>
              <a:rPr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predictions</a:t>
            </a:r>
            <a:r>
              <a:rPr lang="en" sz="1100">
                <a:solidFill>
                  <a:schemeClr val="dk1"/>
                </a:solidFill>
                <a:latin typeface="Open Sans"/>
                <a:ea typeface="Open Sans"/>
                <a:cs typeface="Open Sans"/>
                <a:sym typeface="Open Sans"/>
              </a:rPr>
              <a:t> based only on images might not be possible</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63"/>
          <p:cNvSpPr txBox="1"/>
          <p:nvPr>
            <p:ph type="title"/>
          </p:nvPr>
        </p:nvSpPr>
        <p:spPr>
          <a:xfrm>
            <a:off x="720000" y="2414400"/>
            <a:ext cx="4507500" cy="128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Conclusion and Future work</a:t>
            </a:r>
            <a:endParaRPr sz="3600"/>
          </a:p>
        </p:txBody>
      </p:sp>
      <p:sp>
        <p:nvSpPr>
          <p:cNvPr id="1592" name="Google Shape;1592;p63"/>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593" name="Google Shape;1593;p63"/>
          <p:cNvGrpSpPr/>
          <p:nvPr/>
        </p:nvGrpSpPr>
        <p:grpSpPr>
          <a:xfrm>
            <a:off x="5227431" y="1330402"/>
            <a:ext cx="3203467" cy="2373445"/>
            <a:chOff x="5898606" y="2994625"/>
            <a:chExt cx="3055868" cy="2264089"/>
          </a:xfrm>
        </p:grpSpPr>
        <p:pic>
          <p:nvPicPr>
            <p:cNvPr id="1594" name="Google Shape;1594;p63"/>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595" name="Google Shape;1595;p63"/>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596" name="Google Shape;1596;p63"/>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597" name="Google Shape;1597;p63"/>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598" name="Google Shape;1598;p63"/>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599" name="Google Shape;1599;p63"/>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600" name="Google Shape;1600;p63"/>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64"/>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 Future Experiments</a:t>
            </a:r>
            <a:endParaRPr/>
          </a:p>
        </p:txBody>
      </p:sp>
      <p:sp>
        <p:nvSpPr>
          <p:cNvPr id="1606" name="Google Shape;1606;p64"/>
          <p:cNvSpPr txBox="1"/>
          <p:nvPr/>
        </p:nvSpPr>
        <p:spPr>
          <a:xfrm>
            <a:off x="688650" y="1245325"/>
            <a:ext cx="7766700" cy="3330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Predicting Food we liked was more accurate OVERALL</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Predicting Food we disliked was less accurate</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Predict well if the same fruits and vegetables were used as our Training	</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Potentially not enough </a:t>
            </a:r>
            <a:r>
              <a:rPr lang="en" sz="1500">
                <a:solidFill>
                  <a:schemeClr val="dk1"/>
                </a:solidFill>
                <a:latin typeface="Open Sans"/>
                <a:ea typeface="Open Sans"/>
                <a:cs typeface="Open Sans"/>
                <a:sym typeface="Open Sans"/>
              </a:rPr>
              <a:t>diversity</a:t>
            </a:r>
            <a:r>
              <a:rPr lang="en" sz="1500">
                <a:solidFill>
                  <a:schemeClr val="dk1"/>
                </a:solidFill>
                <a:latin typeface="Open Sans"/>
                <a:ea typeface="Open Sans"/>
                <a:cs typeface="Open Sans"/>
                <a:sym typeface="Open Sans"/>
              </a:rPr>
              <a:t> or too similar fruits / vegetables in our </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training creating skewed bias</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Determining how our dataset </a:t>
            </a:r>
            <a:r>
              <a:rPr lang="en" sz="1500">
                <a:solidFill>
                  <a:schemeClr val="dk1"/>
                </a:solidFill>
                <a:latin typeface="Open Sans"/>
                <a:ea typeface="Open Sans"/>
                <a:cs typeface="Open Sans"/>
                <a:sym typeface="Open Sans"/>
              </a:rPr>
              <a:t>contributed</a:t>
            </a:r>
            <a:r>
              <a:rPr lang="en" sz="1500">
                <a:solidFill>
                  <a:schemeClr val="dk1"/>
                </a:solidFill>
                <a:latin typeface="Open Sans"/>
                <a:ea typeface="Open Sans"/>
                <a:cs typeface="Open Sans"/>
                <a:sym typeface="Open Sans"/>
              </a:rPr>
              <a:t> to our </a:t>
            </a:r>
            <a:r>
              <a:rPr lang="en" sz="1500">
                <a:solidFill>
                  <a:schemeClr val="dk1"/>
                </a:solidFill>
                <a:latin typeface="Open Sans"/>
                <a:ea typeface="Open Sans"/>
                <a:cs typeface="Open Sans"/>
                <a:sym typeface="Open Sans"/>
              </a:rPr>
              <a:t>results. </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We believe 100x100 images on a white background result in a bad model</a:t>
            </a:r>
            <a:endParaRPr sz="1500">
              <a:solidFill>
                <a:schemeClr val="dk1"/>
              </a:solidFill>
              <a:latin typeface="Open Sans"/>
              <a:ea typeface="Open Sans"/>
              <a:cs typeface="Open Sans"/>
              <a:sym typeface="Open Sans"/>
            </a:endParaRPr>
          </a:p>
          <a:p>
            <a:pPr indent="-323850" lvl="0" marL="457200" rtl="0" algn="l">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This might mean that images cannot work with abstract ideas like taste,</a:t>
            </a:r>
            <a:endParaRPr sz="1500">
              <a:solidFill>
                <a:schemeClr val="dk1"/>
              </a:solidFill>
              <a:latin typeface="Open Sans"/>
              <a:ea typeface="Open Sans"/>
              <a:cs typeface="Open Sans"/>
              <a:sym typeface="Open Sans"/>
            </a:endParaRPr>
          </a:p>
          <a:p>
            <a:pPr indent="0" lvl="0" marL="457200" rtl="0" algn="l">
              <a:spcBef>
                <a:spcPts val="0"/>
              </a:spcBef>
              <a:spcAft>
                <a:spcPts val="0"/>
              </a:spcAft>
              <a:buNone/>
            </a:pPr>
            <a:r>
              <a:rPr lang="en" sz="1500">
                <a:solidFill>
                  <a:schemeClr val="dk1"/>
                </a:solidFill>
                <a:latin typeface="Open Sans"/>
                <a:ea typeface="Open Sans"/>
                <a:cs typeface="Open Sans"/>
                <a:sym typeface="Open Sans"/>
              </a:rPr>
              <a:t>liking, or preferences.  </a:t>
            </a:r>
            <a:endParaRPr sz="15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Future work: </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Potential for expanding into other areas like fashion, meals, or taste</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Fashion: Given data on fashion one finds appealing we can predict if one would</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Like / dislike clothing</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Meals:Expand our small experiment into meal recognition </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300">
                <a:solidFill>
                  <a:schemeClr val="dk1"/>
                </a:solidFill>
                <a:latin typeface="Open Sans"/>
                <a:ea typeface="Open Sans"/>
                <a:cs typeface="Open Sans"/>
                <a:sym typeface="Open Sans"/>
              </a:rPr>
              <a:t>	Taste: Can images tell you what something will be to your pallets’ liking?</a:t>
            </a:r>
            <a:endParaRPr b="1" sz="1300">
              <a:solidFill>
                <a:schemeClr val="dk1"/>
              </a:solidFill>
              <a:latin typeface="Open Sans"/>
              <a:ea typeface="Open Sans"/>
              <a:cs typeface="Open Sans"/>
              <a:sym typeface="Open Sans"/>
            </a:endParaRPr>
          </a:p>
        </p:txBody>
      </p:sp>
      <p:pic>
        <p:nvPicPr>
          <p:cNvPr id="1607" name="Google Shape;1607;p64"/>
          <p:cNvPicPr preferRelativeResize="0"/>
          <p:nvPr/>
        </p:nvPicPr>
        <p:blipFill>
          <a:blip r:embed="rId3">
            <a:alphaModFix/>
          </a:blip>
          <a:stretch>
            <a:fillRect/>
          </a:stretch>
        </p:blipFill>
        <p:spPr>
          <a:xfrm>
            <a:off x="7745816" y="813628"/>
            <a:ext cx="709535" cy="706851"/>
          </a:xfrm>
          <a:prstGeom prst="rect">
            <a:avLst/>
          </a:prstGeom>
          <a:noFill/>
          <a:ln>
            <a:noFill/>
          </a:ln>
        </p:spPr>
      </p:pic>
      <p:pic>
        <p:nvPicPr>
          <p:cNvPr id="1608" name="Google Shape;1608;p64"/>
          <p:cNvPicPr preferRelativeResize="0"/>
          <p:nvPr/>
        </p:nvPicPr>
        <p:blipFill>
          <a:blip r:embed="rId4">
            <a:alphaModFix/>
          </a:blip>
          <a:stretch>
            <a:fillRect/>
          </a:stretch>
        </p:blipFill>
        <p:spPr>
          <a:xfrm>
            <a:off x="7745825" y="1744649"/>
            <a:ext cx="709524" cy="705944"/>
          </a:xfrm>
          <a:prstGeom prst="rect">
            <a:avLst/>
          </a:prstGeom>
          <a:noFill/>
          <a:ln>
            <a:noFill/>
          </a:ln>
        </p:spPr>
      </p:pic>
      <p:pic>
        <p:nvPicPr>
          <p:cNvPr id="1609" name="Google Shape;1609;p64"/>
          <p:cNvPicPr preferRelativeResize="0"/>
          <p:nvPr/>
        </p:nvPicPr>
        <p:blipFill>
          <a:blip r:embed="rId5">
            <a:alphaModFix/>
          </a:blip>
          <a:stretch>
            <a:fillRect/>
          </a:stretch>
        </p:blipFill>
        <p:spPr>
          <a:xfrm>
            <a:off x="7745826" y="2674775"/>
            <a:ext cx="709525" cy="706841"/>
          </a:xfrm>
          <a:prstGeom prst="rect">
            <a:avLst/>
          </a:prstGeom>
          <a:noFill/>
          <a:ln>
            <a:noFill/>
          </a:ln>
        </p:spPr>
      </p:pic>
      <p:pic>
        <p:nvPicPr>
          <p:cNvPr id="1610" name="Google Shape;1610;p64"/>
          <p:cNvPicPr preferRelativeResize="0"/>
          <p:nvPr/>
        </p:nvPicPr>
        <p:blipFill>
          <a:blip r:embed="rId6">
            <a:alphaModFix/>
          </a:blip>
          <a:stretch>
            <a:fillRect/>
          </a:stretch>
        </p:blipFill>
        <p:spPr>
          <a:xfrm>
            <a:off x="7745825" y="3605800"/>
            <a:ext cx="709524" cy="7059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65"/>
          <p:cNvSpPr txBox="1"/>
          <p:nvPr>
            <p:ph idx="3" type="subTitle"/>
          </p:nvPr>
        </p:nvSpPr>
        <p:spPr>
          <a:xfrm>
            <a:off x="4860450" y="3197500"/>
            <a:ext cx="28953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latin typeface="Open Sans"/>
                <a:ea typeface="Open Sans"/>
                <a:cs typeface="Open Sans"/>
                <a:sym typeface="Open Sans"/>
              </a:rPr>
              <a:t>Foong Lik Huan </a:t>
            </a:r>
            <a:endParaRPr sz="3300"/>
          </a:p>
        </p:txBody>
      </p:sp>
      <p:sp>
        <p:nvSpPr>
          <p:cNvPr id="1616" name="Google Shape;1616;p65"/>
          <p:cNvSpPr txBox="1"/>
          <p:nvPr>
            <p:ph idx="4" type="subTitle"/>
          </p:nvPr>
        </p:nvSpPr>
        <p:spPr>
          <a:xfrm>
            <a:off x="1153675" y="3178300"/>
            <a:ext cx="2895300" cy="6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latin typeface="Open Sans"/>
                <a:ea typeface="Open Sans"/>
                <a:cs typeface="Open Sans"/>
                <a:sym typeface="Open Sans"/>
              </a:rPr>
              <a:t>Julian Bravo Jr </a:t>
            </a:r>
            <a:endParaRPr sz="3300"/>
          </a:p>
        </p:txBody>
      </p:sp>
      <p:sp>
        <p:nvSpPr>
          <p:cNvPr id="1617" name="Google Shape;1617;p65"/>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1618" name="Google Shape;1618;p65"/>
          <p:cNvSpPr txBox="1"/>
          <p:nvPr>
            <p:ph idx="1" type="subTitle"/>
          </p:nvPr>
        </p:nvSpPr>
        <p:spPr>
          <a:xfrm>
            <a:off x="5055300" y="3608056"/>
            <a:ext cx="2505600" cy="11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“I ate some good pizza, but that Chicken Burger is bussin”</a:t>
            </a:r>
            <a:endParaRPr sz="1600"/>
          </a:p>
        </p:txBody>
      </p:sp>
      <p:sp>
        <p:nvSpPr>
          <p:cNvPr id="1619" name="Google Shape;1619;p65"/>
          <p:cNvSpPr txBox="1"/>
          <p:nvPr>
            <p:ph idx="2" type="subTitle"/>
          </p:nvPr>
        </p:nvSpPr>
        <p:spPr>
          <a:xfrm>
            <a:off x="1153675" y="3608050"/>
            <a:ext cx="2713200" cy="11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	“I like spicy stuff, and potatoes but only if they're fried or smashed” </a:t>
            </a:r>
            <a:endParaRPr sz="1600"/>
          </a:p>
          <a:p>
            <a:pPr indent="0" lvl="0" marL="0" rtl="0" algn="ctr">
              <a:spcBef>
                <a:spcPts val="0"/>
              </a:spcBef>
              <a:spcAft>
                <a:spcPts val="0"/>
              </a:spcAft>
              <a:buNone/>
            </a:pPr>
            <a:r>
              <a:t/>
            </a:r>
            <a:endParaRPr/>
          </a:p>
        </p:txBody>
      </p:sp>
      <p:pic>
        <p:nvPicPr>
          <p:cNvPr id="1620" name="Google Shape;1620;p65"/>
          <p:cNvPicPr preferRelativeResize="0"/>
          <p:nvPr/>
        </p:nvPicPr>
        <p:blipFill rotWithShape="1">
          <a:blip r:embed="rId3">
            <a:alphaModFix/>
          </a:blip>
          <a:srcRect b="0" l="12506" r="12514" t="0"/>
          <a:stretch/>
        </p:blipFill>
        <p:spPr>
          <a:xfrm>
            <a:off x="1686375" y="1561782"/>
            <a:ext cx="1829888" cy="1597163"/>
          </a:xfrm>
          <a:prstGeom prst="rect">
            <a:avLst/>
          </a:prstGeom>
          <a:noFill/>
          <a:ln cap="flat" cmpd="sng" w="9525">
            <a:solidFill>
              <a:schemeClr val="dk1"/>
            </a:solidFill>
            <a:prstDash val="solid"/>
            <a:round/>
            <a:headEnd len="sm" w="sm" type="none"/>
            <a:tailEnd len="sm" w="sm" type="none"/>
          </a:ln>
        </p:spPr>
      </p:pic>
      <p:pic>
        <p:nvPicPr>
          <p:cNvPr id="1621" name="Google Shape;1621;p65"/>
          <p:cNvPicPr preferRelativeResize="0"/>
          <p:nvPr/>
        </p:nvPicPr>
        <p:blipFill rotWithShape="1">
          <a:blip r:embed="rId4">
            <a:alphaModFix/>
          </a:blip>
          <a:srcRect b="7132" l="0" r="0" t="7141"/>
          <a:stretch/>
        </p:blipFill>
        <p:spPr>
          <a:xfrm>
            <a:off x="5143475" y="1561782"/>
            <a:ext cx="1829888" cy="159716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66"/>
          <p:cNvSpPr txBox="1"/>
          <p:nvPr>
            <p:ph type="title"/>
          </p:nvPr>
        </p:nvSpPr>
        <p:spPr>
          <a:xfrm>
            <a:off x="713275" y="570354"/>
            <a:ext cx="4448100" cy="12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627" name="Google Shape;1627;p66"/>
          <p:cNvSpPr txBox="1"/>
          <p:nvPr>
            <p:ph idx="1" type="subTitle"/>
          </p:nvPr>
        </p:nvSpPr>
        <p:spPr>
          <a:xfrm>
            <a:off x="713225" y="1687787"/>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D</a:t>
            </a:r>
            <a:r>
              <a:rPr b="1" lang="en" sz="2400"/>
              <a:t>o you have any questions,</a:t>
            </a:r>
            <a:endParaRPr b="1" sz="2400"/>
          </a:p>
          <a:p>
            <a:pPr indent="0" lvl="0" marL="0" rtl="0" algn="l">
              <a:spcBef>
                <a:spcPts val="0"/>
              </a:spcBef>
              <a:spcAft>
                <a:spcPts val="0"/>
              </a:spcAft>
              <a:buNone/>
            </a:pPr>
            <a:r>
              <a:rPr b="1" lang="en" sz="2400"/>
              <a:t>Comments, Concerns?</a:t>
            </a:r>
            <a:endParaRPr b="1" sz="2400"/>
          </a:p>
        </p:txBody>
      </p:sp>
      <p:sp>
        <p:nvSpPr>
          <p:cNvPr id="1628" name="Google Shape;1628;p66"/>
          <p:cNvSpPr txBox="1"/>
          <p:nvPr/>
        </p:nvSpPr>
        <p:spPr>
          <a:xfrm>
            <a:off x="713275" y="41912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Please keep this slide for attribution</a:t>
            </a:r>
            <a:endParaRPr sz="1200">
              <a:solidFill>
                <a:schemeClr val="dk1"/>
              </a:solidFill>
              <a:latin typeface="Open Sans"/>
              <a:ea typeface="Open Sans"/>
              <a:cs typeface="Open Sans"/>
              <a:sym typeface="Open Sans"/>
            </a:endParaRPr>
          </a:p>
        </p:txBody>
      </p:sp>
      <p:grpSp>
        <p:nvGrpSpPr>
          <p:cNvPr id="1629" name="Google Shape;1629;p66"/>
          <p:cNvGrpSpPr/>
          <p:nvPr/>
        </p:nvGrpSpPr>
        <p:grpSpPr>
          <a:xfrm>
            <a:off x="5111104" y="1103025"/>
            <a:ext cx="3319310" cy="2566786"/>
            <a:chOff x="4658477" y="141600"/>
            <a:chExt cx="2967910" cy="2295051"/>
          </a:xfrm>
        </p:grpSpPr>
        <p:pic>
          <p:nvPicPr>
            <p:cNvPr id="1630" name="Google Shape;1630;p66"/>
            <p:cNvPicPr preferRelativeResize="0"/>
            <p:nvPr/>
          </p:nvPicPr>
          <p:blipFill>
            <a:blip r:embed="rId3">
              <a:alphaModFix/>
            </a:blip>
            <a:stretch>
              <a:fillRect/>
            </a:stretch>
          </p:blipFill>
          <p:spPr>
            <a:xfrm>
              <a:off x="4988865" y="141600"/>
              <a:ext cx="2046786" cy="1955975"/>
            </a:xfrm>
            <a:prstGeom prst="rect">
              <a:avLst/>
            </a:prstGeom>
            <a:noFill/>
            <a:ln>
              <a:noFill/>
            </a:ln>
            <a:effectLst>
              <a:outerShdw blurRad="128588" rotWithShape="0" algn="bl" dir="4500000" dist="47625">
                <a:srgbClr val="000000">
                  <a:alpha val="50000"/>
                </a:srgbClr>
              </a:outerShdw>
            </a:effectLst>
          </p:spPr>
        </p:pic>
        <p:pic>
          <p:nvPicPr>
            <p:cNvPr id="1631" name="Google Shape;1631;p66"/>
            <p:cNvPicPr preferRelativeResize="0"/>
            <p:nvPr/>
          </p:nvPicPr>
          <p:blipFill>
            <a:blip r:embed="rId4">
              <a:alphaModFix/>
            </a:blip>
            <a:stretch>
              <a:fillRect/>
            </a:stretch>
          </p:blipFill>
          <p:spPr>
            <a:xfrm>
              <a:off x="4658477" y="1584528"/>
              <a:ext cx="1869738" cy="731100"/>
            </a:xfrm>
            <a:prstGeom prst="rect">
              <a:avLst/>
            </a:prstGeom>
            <a:noFill/>
            <a:ln>
              <a:noFill/>
            </a:ln>
            <a:effectLst>
              <a:outerShdw blurRad="128588" rotWithShape="0" algn="bl" dir="4500000" dist="47625">
                <a:srgbClr val="000000">
                  <a:alpha val="50000"/>
                </a:srgbClr>
              </a:outerShdw>
            </a:effectLst>
          </p:spPr>
        </p:pic>
        <p:pic>
          <p:nvPicPr>
            <p:cNvPr id="1632" name="Google Shape;1632;p66"/>
            <p:cNvPicPr preferRelativeResize="0"/>
            <p:nvPr/>
          </p:nvPicPr>
          <p:blipFill>
            <a:blip r:embed="rId5">
              <a:alphaModFix/>
            </a:blip>
            <a:stretch>
              <a:fillRect/>
            </a:stretch>
          </p:blipFill>
          <p:spPr>
            <a:xfrm rot="-526931">
              <a:off x="6233788" y="894589"/>
              <a:ext cx="983055" cy="1134589"/>
            </a:xfrm>
            <a:prstGeom prst="rect">
              <a:avLst/>
            </a:prstGeom>
            <a:noFill/>
            <a:ln>
              <a:noFill/>
            </a:ln>
            <a:effectLst>
              <a:outerShdw blurRad="128588" rotWithShape="0" algn="bl" dir="4500000" dist="47625">
                <a:srgbClr val="000000">
                  <a:alpha val="50000"/>
                </a:srgbClr>
              </a:outerShdw>
            </a:effectLst>
          </p:spPr>
        </p:pic>
        <p:pic>
          <p:nvPicPr>
            <p:cNvPr id="1633" name="Google Shape;1633;p66"/>
            <p:cNvPicPr preferRelativeResize="0"/>
            <p:nvPr/>
          </p:nvPicPr>
          <p:blipFill>
            <a:blip r:embed="rId5">
              <a:alphaModFix/>
            </a:blip>
            <a:stretch>
              <a:fillRect/>
            </a:stretch>
          </p:blipFill>
          <p:spPr>
            <a:xfrm rot="1443213">
              <a:off x="6454790" y="1150982"/>
              <a:ext cx="983054" cy="1134590"/>
            </a:xfrm>
            <a:prstGeom prst="rect">
              <a:avLst/>
            </a:prstGeom>
            <a:noFill/>
            <a:ln>
              <a:noFill/>
            </a:ln>
            <a:effectLst>
              <a:outerShdw blurRad="128588" rotWithShape="0" algn="bl" dir="4500000" dist="47625">
                <a:srgbClr val="000000">
                  <a:alpha val="50000"/>
                </a:srgbClr>
              </a:outerShdw>
            </a:effectLst>
          </p:spPr>
        </p:pic>
        <p:pic>
          <p:nvPicPr>
            <p:cNvPr id="1634" name="Google Shape;1634;p66"/>
            <p:cNvPicPr preferRelativeResize="0"/>
            <p:nvPr/>
          </p:nvPicPr>
          <p:blipFill>
            <a:blip r:embed="rId6">
              <a:alphaModFix/>
            </a:blip>
            <a:stretch>
              <a:fillRect/>
            </a:stretch>
          </p:blipFill>
          <p:spPr>
            <a:xfrm>
              <a:off x="6059262" y="1109900"/>
              <a:ext cx="842375" cy="1216750"/>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67"/>
          <p:cNvSpPr txBox="1"/>
          <p:nvPr>
            <p:ph idx="1" type="body"/>
          </p:nvPr>
        </p:nvSpPr>
        <p:spPr>
          <a:xfrm>
            <a:off x="720000" y="1215750"/>
            <a:ext cx="7704000" cy="3598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rgbClr val="000000"/>
                </a:solidFill>
                <a:latin typeface="Arial"/>
                <a:ea typeface="Arial"/>
                <a:cs typeface="Arial"/>
                <a:sym typeface="Arial"/>
              </a:rPr>
              <a:t>Horea Muresan, Mihai Oltean, Fruit recognition from images using deep learning, Acta Univ. Sapientiae, Informatica Vol. 10, Issue 1, pp. 26-42, 2018. Retrieved from: </a:t>
            </a:r>
            <a:r>
              <a:rPr lang="en" u="sng">
                <a:latin typeface="Arial"/>
                <a:ea typeface="Arial"/>
                <a:cs typeface="Arial"/>
                <a:sym typeface="Arial"/>
                <a:hlinkClick r:id="rId3"/>
              </a:rPr>
              <a:t>https://github.com/Horea94/Fruit-Images-Dataset</a:t>
            </a:r>
            <a:endParaRPr>
              <a:latin typeface="Arial"/>
              <a:ea typeface="Arial"/>
              <a:cs typeface="Arial"/>
              <a:sym typeface="Arial"/>
            </a:endParaRPr>
          </a:p>
          <a:p>
            <a:pPr indent="-317500" lvl="0" marL="457200" rtl="0" algn="l">
              <a:spcBef>
                <a:spcPts val="0"/>
              </a:spcBef>
              <a:spcAft>
                <a:spcPts val="0"/>
              </a:spcAft>
              <a:buSzPts val="1400"/>
              <a:buChar char="●"/>
            </a:pPr>
            <a:r>
              <a:rPr lang="en">
                <a:latin typeface="Arial"/>
                <a:ea typeface="Arial"/>
                <a:cs typeface="Arial"/>
                <a:sym typeface="Arial"/>
              </a:rPr>
              <a:t>Hugging Face( n.d.) Fine-tuning for Image Classification with </a:t>
            </a:r>
            <a:r>
              <a:rPr b="1" lang="en">
                <a:solidFill>
                  <a:srgbClr val="000000"/>
                </a:solidFill>
                <a:latin typeface="Arial"/>
                <a:ea typeface="Arial"/>
                <a:cs typeface="Arial"/>
                <a:sym typeface="Arial"/>
              </a:rPr>
              <a:t>🤗</a:t>
            </a:r>
            <a:r>
              <a:rPr lang="en">
                <a:latin typeface="Arial"/>
                <a:ea typeface="Arial"/>
                <a:cs typeface="Arial"/>
                <a:sym typeface="Arial"/>
              </a:rPr>
              <a:t>Transformers. Retrieved from: </a:t>
            </a:r>
            <a:r>
              <a:rPr lang="en" u="sng">
                <a:solidFill>
                  <a:schemeClr val="hlink"/>
                </a:solidFill>
                <a:latin typeface="Arial"/>
                <a:ea typeface="Arial"/>
                <a:cs typeface="Arial"/>
                <a:sym typeface="Arial"/>
                <a:hlinkClick r:id="rId4"/>
              </a:rPr>
              <a:t>https://colab.research.google.com/github/huggingface/notebooks/blob/main/examples/image_classification.ipynb#scrollTo=N3yJFIIP_k01</a:t>
            </a:r>
            <a:endParaRPr u="sng">
              <a:solidFill>
                <a:srgbClr val="4A86E8"/>
              </a:solidFill>
              <a:latin typeface="Arial"/>
              <a:ea typeface="Arial"/>
              <a:cs typeface="Arial"/>
              <a:sym typeface="Arial"/>
            </a:endParaRPr>
          </a:p>
          <a:p>
            <a:pPr indent="-317500" lvl="0" marL="457200" rtl="0" algn="l">
              <a:spcBef>
                <a:spcPts val="0"/>
              </a:spcBef>
              <a:spcAft>
                <a:spcPts val="0"/>
              </a:spcAft>
              <a:buClr>
                <a:srgbClr val="4A86E8"/>
              </a:buClr>
              <a:buSzPts val="1400"/>
              <a:buFont typeface="Arial"/>
              <a:buChar char="●"/>
            </a:pPr>
            <a:r>
              <a:rPr lang="en">
                <a:latin typeface="Arial"/>
                <a:ea typeface="Arial"/>
                <a:cs typeface="Arial"/>
                <a:sym typeface="Arial"/>
              </a:rPr>
              <a:t>Hugging Face (n.d.) Transformers Notebooks, Hugging Face Computer Vision. Retrieved from:</a:t>
            </a:r>
            <a:r>
              <a:rPr lang="en" u="sng">
                <a:solidFill>
                  <a:schemeClr val="hlink"/>
                </a:solidFill>
                <a:latin typeface="Arial"/>
                <a:ea typeface="Arial"/>
                <a:cs typeface="Arial"/>
                <a:sym typeface="Arial"/>
                <a:hlinkClick r:id="rId5"/>
              </a:rPr>
              <a:t>https://huggingface.co/docs/transformers/notebooks</a:t>
            </a:r>
            <a:endParaRPr u="sng">
              <a:solidFill>
                <a:srgbClr val="4A86E8"/>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Matplotlib (2012) Box Plot. The Matplotlib development team. Retrieved from: </a:t>
            </a:r>
            <a:r>
              <a:rPr lang="en" u="sng">
                <a:latin typeface="Arial"/>
                <a:ea typeface="Arial"/>
                <a:cs typeface="Arial"/>
                <a:sym typeface="Arial"/>
              </a:rPr>
              <a:t>https://matplotlib.org/stable/api/_as_gen/matplotlib.pyplot.boxplot.html</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Matplotlib (2012) Pie charts. The Matplotlib development team. Retrieved from: </a:t>
            </a:r>
            <a:r>
              <a:rPr lang="en" u="sng">
                <a:solidFill>
                  <a:schemeClr val="hlink"/>
                </a:solidFill>
                <a:latin typeface="Arial"/>
                <a:ea typeface="Arial"/>
                <a:cs typeface="Arial"/>
                <a:sym typeface="Arial"/>
                <a:hlinkClick r:id="rId6"/>
              </a:rPr>
              <a:t>https://matplotlib.org/stable/gallery/pie_and_polar_charts/pie_features.html</a:t>
            </a:r>
            <a:endParaRPr u="sng">
              <a:solidFill>
                <a:srgbClr val="4A86E8"/>
              </a:solidFill>
              <a:latin typeface="Arial"/>
              <a:ea typeface="Arial"/>
              <a:cs typeface="Arial"/>
              <a:sym typeface="Arial"/>
            </a:endParaRPr>
          </a:p>
          <a:p>
            <a:pPr indent="-317500" lvl="0" marL="457200" rtl="0" algn="l">
              <a:spcBef>
                <a:spcPts val="0"/>
              </a:spcBef>
              <a:spcAft>
                <a:spcPts val="0"/>
              </a:spcAft>
              <a:buClr>
                <a:srgbClr val="4A86E8"/>
              </a:buClr>
              <a:buSzPts val="1400"/>
              <a:buFont typeface="Arial"/>
              <a:buChar char="●"/>
            </a:pPr>
            <a:r>
              <a:rPr lang="en">
                <a:latin typeface="Arial"/>
                <a:ea typeface="Arial"/>
                <a:cs typeface="Arial"/>
                <a:sym typeface="Arial"/>
              </a:rPr>
              <a:t>Matplotlib (2012) Specifying colors. The Matplotlib development team. Retrieved from: </a:t>
            </a:r>
            <a:r>
              <a:rPr lang="en" u="sng">
                <a:latin typeface="Arial"/>
                <a:ea typeface="Arial"/>
                <a:cs typeface="Arial"/>
                <a:sym typeface="Arial"/>
                <a:hlinkClick r:id="rId7"/>
              </a:rPr>
              <a:t>https://matplotlib.org/stable/users/explain/colors/colors.html#sphx-glr-users-explain-colors-colors-py</a:t>
            </a:r>
            <a:endParaRPr u="sng">
              <a:solidFill>
                <a:srgbClr val="4A86E8"/>
              </a:solidFill>
              <a:latin typeface="Arial"/>
              <a:ea typeface="Arial"/>
              <a:cs typeface="Arial"/>
              <a:sym typeface="Arial"/>
            </a:endParaRPr>
          </a:p>
        </p:txBody>
      </p:sp>
      <p:sp>
        <p:nvSpPr>
          <p:cNvPr id="1640" name="Google Shape;1640;p67"/>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32"/>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Introduction</a:t>
            </a:r>
            <a:endParaRPr sz="1700"/>
          </a:p>
        </p:txBody>
      </p:sp>
      <p:sp>
        <p:nvSpPr>
          <p:cNvPr id="1227" name="Google Shape;1227;p32"/>
          <p:cNvSpPr txBox="1"/>
          <p:nvPr>
            <p:ph idx="2" type="subTitle"/>
          </p:nvPr>
        </p:nvSpPr>
        <p:spPr>
          <a:xfrm>
            <a:off x="720000" y="1171625"/>
            <a:ext cx="75111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What is hugging face?</a:t>
            </a:r>
            <a:endParaRPr b="1" sz="1500"/>
          </a:p>
          <a:p>
            <a:pPr indent="-323850" lvl="0" marL="457200" rtl="0" algn="l">
              <a:spcBef>
                <a:spcPts val="0"/>
              </a:spcBef>
              <a:spcAft>
                <a:spcPts val="0"/>
              </a:spcAft>
              <a:buSzPts val="1500"/>
              <a:buChar char="●"/>
            </a:pPr>
            <a:r>
              <a:rPr lang="en" sz="1500"/>
              <a:t>company and an open-source community</a:t>
            </a:r>
            <a:endParaRPr sz="1500"/>
          </a:p>
          <a:p>
            <a:pPr indent="-323850" lvl="0" marL="914400" rtl="0" algn="l">
              <a:spcBef>
                <a:spcPts val="0"/>
              </a:spcBef>
              <a:spcAft>
                <a:spcPts val="0"/>
              </a:spcAft>
              <a:buSzPts val="1500"/>
              <a:buChar char="-"/>
            </a:pPr>
            <a:r>
              <a:rPr lang="en" sz="1500"/>
              <a:t>natural language processing (NLP) and machine learning</a:t>
            </a:r>
            <a:endParaRPr sz="1500"/>
          </a:p>
          <a:p>
            <a:pPr indent="-323850" lvl="0" marL="914400" rtl="0" algn="l">
              <a:spcBef>
                <a:spcPts val="0"/>
              </a:spcBef>
              <a:spcAft>
                <a:spcPts val="0"/>
              </a:spcAft>
              <a:buSzPts val="1500"/>
              <a:buChar char="-"/>
            </a:pPr>
            <a:r>
              <a:rPr lang="en" sz="1500"/>
              <a:t>Models made by the community for use and share</a:t>
            </a:r>
            <a:endParaRPr sz="1500"/>
          </a:p>
          <a:p>
            <a:pPr indent="-323850" lvl="0" marL="914400" rtl="0" algn="l">
              <a:spcBef>
                <a:spcPts val="0"/>
              </a:spcBef>
              <a:spcAft>
                <a:spcPts val="0"/>
              </a:spcAft>
              <a:buSzPts val="1500"/>
              <a:buChar char="-"/>
            </a:pPr>
            <a:r>
              <a:rPr lang="en" sz="1500"/>
              <a:t>Tutorials, blogs, and Community discussions</a:t>
            </a:r>
            <a:endParaRPr sz="1500"/>
          </a:p>
          <a:p>
            <a:pPr indent="-323850" lvl="0" marL="457200" rtl="0" algn="l">
              <a:spcBef>
                <a:spcPts val="0"/>
              </a:spcBef>
              <a:spcAft>
                <a:spcPts val="0"/>
              </a:spcAft>
              <a:buSzPts val="1500"/>
              <a:buChar char="●"/>
            </a:pPr>
            <a:r>
              <a:rPr lang="en" sz="1500"/>
              <a:t>Well known for</a:t>
            </a:r>
            <a:endParaRPr sz="1500"/>
          </a:p>
          <a:p>
            <a:pPr indent="-323850" lvl="0" marL="914400" rtl="0" algn="l">
              <a:spcBef>
                <a:spcPts val="0"/>
              </a:spcBef>
              <a:spcAft>
                <a:spcPts val="0"/>
              </a:spcAft>
              <a:buSzPts val="1500"/>
              <a:buChar char="-"/>
            </a:pPr>
            <a:r>
              <a:rPr lang="en" sz="1500"/>
              <a:t>Transformers library, </a:t>
            </a:r>
            <a:r>
              <a:rPr lang="en" sz="1500"/>
              <a:t>Tokenization</a:t>
            </a:r>
            <a:r>
              <a:rPr lang="en" sz="1500"/>
              <a:t> library</a:t>
            </a:r>
            <a:endParaRPr sz="1500"/>
          </a:p>
          <a:p>
            <a:pPr indent="457200" lvl="0" marL="457200" rtl="0" algn="l">
              <a:spcBef>
                <a:spcPts val="0"/>
              </a:spcBef>
              <a:spcAft>
                <a:spcPts val="0"/>
              </a:spcAft>
              <a:buNone/>
            </a:pPr>
            <a:r>
              <a:rPr lang="en" sz="1500"/>
              <a:t>-	Provides many pre-trained models for NLP tasks</a:t>
            </a:r>
            <a:endParaRPr sz="1500"/>
          </a:p>
          <a:p>
            <a:pPr indent="0" lvl="0" marL="0" rtl="0" algn="l">
              <a:spcBef>
                <a:spcPts val="0"/>
              </a:spcBef>
              <a:spcAft>
                <a:spcPts val="0"/>
              </a:spcAft>
              <a:buNone/>
            </a:pPr>
            <a:r>
              <a:rPr lang="en" sz="1500"/>
              <a:t>		-	Tokenizers library for efficient tokenization</a:t>
            </a:r>
            <a:endParaRPr sz="1500"/>
          </a:p>
          <a:p>
            <a:pPr indent="0" lvl="0" marL="0" rtl="0" algn="l">
              <a:spcBef>
                <a:spcPts val="0"/>
              </a:spcBef>
              <a:spcAft>
                <a:spcPts val="0"/>
              </a:spcAft>
              <a:buNone/>
            </a:pPr>
            <a:r>
              <a:rPr lang="en" sz="1500"/>
              <a:t>	    -	Datasets library:</a:t>
            </a:r>
            <a:endParaRPr sz="1500"/>
          </a:p>
          <a:p>
            <a:pPr indent="0" lvl="0" marL="0" rtl="0" algn="l">
              <a:spcBef>
                <a:spcPts val="0"/>
              </a:spcBef>
              <a:spcAft>
                <a:spcPts val="0"/>
              </a:spcAft>
              <a:buNone/>
            </a:pPr>
            <a:r>
              <a:rPr lang="en" sz="1500"/>
              <a:t>		-	load datasets in a single line of code,</a:t>
            </a:r>
            <a:endParaRPr sz="1500"/>
          </a:p>
          <a:p>
            <a:pPr indent="0" lvl="0" marL="0" rtl="0" algn="l">
              <a:spcBef>
                <a:spcPts val="0"/>
              </a:spcBef>
              <a:spcAft>
                <a:spcPts val="0"/>
              </a:spcAft>
              <a:buNone/>
            </a:pPr>
            <a:r>
              <a:rPr lang="en" sz="1500"/>
              <a:t>		-	Use your own or use HuggingFace data</a:t>
            </a:r>
            <a:endParaRPr sz="1500"/>
          </a:p>
          <a:p>
            <a:pPr indent="457200" lvl="0" marL="0" rtl="0" algn="l">
              <a:spcBef>
                <a:spcPts val="0"/>
              </a:spcBef>
              <a:spcAft>
                <a:spcPts val="0"/>
              </a:spcAft>
              <a:buNone/>
            </a:pPr>
            <a:r>
              <a:t/>
            </a:r>
            <a:endParaRPr/>
          </a:p>
          <a:p>
            <a:pPr indent="0" lvl="0" marL="457200" rtl="0" algn="l">
              <a:spcBef>
                <a:spcPts val="0"/>
              </a:spcBef>
              <a:spcAft>
                <a:spcPts val="0"/>
              </a:spcAft>
              <a:buNone/>
            </a:pPr>
            <a:r>
              <a:t/>
            </a:r>
            <a:endParaRPr/>
          </a:p>
        </p:txBody>
      </p:sp>
      <p:pic>
        <p:nvPicPr>
          <p:cNvPr id="1228" name="Google Shape;1228;p32"/>
          <p:cNvPicPr preferRelativeResize="0"/>
          <p:nvPr/>
        </p:nvPicPr>
        <p:blipFill>
          <a:blip r:embed="rId3">
            <a:alphaModFix/>
          </a:blip>
          <a:stretch>
            <a:fillRect/>
          </a:stretch>
        </p:blipFill>
        <p:spPr>
          <a:xfrm>
            <a:off x="6612975" y="539975"/>
            <a:ext cx="2106750" cy="110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3"/>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Introduction</a:t>
            </a:r>
            <a:endParaRPr sz="1700"/>
          </a:p>
        </p:txBody>
      </p:sp>
      <p:sp>
        <p:nvSpPr>
          <p:cNvPr id="1234" name="Google Shape;1234;p33"/>
          <p:cNvSpPr txBox="1"/>
          <p:nvPr>
            <p:ph idx="2" type="subTitle"/>
          </p:nvPr>
        </p:nvSpPr>
        <p:spPr>
          <a:xfrm>
            <a:off x="720000" y="1112675"/>
            <a:ext cx="75111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Why is it important?	</a:t>
            </a:r>
            <a:endParaRPr sz="1500"/>
          </a:p>
          <a:p>
            <a:pPr indent="-323850" lvl="0" marL="457200" rtl="0" algn="l">
              <a:spcBef>
                <a:spcPts val="0"/>
              </a:spcBef>
              <a:spcAft>
                <a:spcPts val="0"/>
              </a:spcAft>
              <a:buSzPts val="1500"/>
              <a:buChar char="●"/>
            </a:pPr>
            <a:r>
              <a:rPr lang="en" sz="1500"/>
              <a:t>Easy integration</a:t>
            </a:r>
            <a:endParaRPr sz="1500"/>
          </a:p>
          <a:p>
            <a:pPr indent="-323850" lvl="0" marL="914400" rtl="0" algn="l">
              <a:spcBef>
                <a:spcPts val="0"/>
              </a:spcBef>
              <a:spcAft>
                <a:spcPts val="0"/>
              </a:spcAft>
              <a:buSzPts val="1500"/>
              <a:buChar char="-"/>
            </a:pPr>
            <a:r>
              <a:rPr lang="en" sz="1500"/>
              <a:t>Easy to use API interfaces and libraries for coding</a:t>
            </a:r>
            <a:endParaRPr sz="1500"/>
          </a:p>
          <a:p>
            <a:pPr indent="-323850" lvl="0" marL="914400" rtl="0" algn="l">
              <a:spcBef>
                <a:spcPts val="0"/>
              </a:spcBef>
              <a:spcAft>
                <a:spcPts val="0"/>
              </a:spcAft>
              <a:buSzPts val="1500"/>
              <a:buChar char="-"/>
            </a:pPr>
            <a:r>
              <a:rPr lang="en" sz="1500"/>
              <a:t>Lower barrier of entry for whoever to state-of-the-art pre-trained models</a:t>
            </a:r>
            <a:endParaRPr b="1"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Open source and community engagement</a:t>
            </a:r>
            <a:endParaRPr sz="1500"/>
          </a:p>
          <a:p>
            <a:pPr indent="-323850" lvl="0" marL="914400" rtl="0" algn="l">
              <a:spcBef>
                <a:spcPts val="0"/>
              </a:spcBef>
              <a:spcAft>
                <a:spcPts val="0"/>
              </a:spcAft>
              <a:buSzPts val="1500"/>
              <a:buChar char="-"/>
            </a:pPr>
            <a:r>
              <a:rPr lang="en" sz="1500"/>
              <a:t>Repositories on platforms (Github) facilitates collaboration</a:t>
            </a:r>
            <a:endParaRPr sz="1500"/>
          </a:p>
          <a:p>
            <a:pPr indent="-323850" lvl="0" marL="914400" rtl="0" algn="l">
              <a:spcBef>
                <a:spcPts val="0"/>
              </a:spcBef>
              <a:spcAft>
                <a:spcPts val="0"/>
              </a:spcAft>
              <a:buSzPts val="1500"/>
              <a:buChar char="-"/>
            </a:pPr>
            <a:r>
              <a:rPr lang="en" sz="1500"/>
              <a:t>Community interacts with one another to have discussions</a:t>
            </a:r>
            <a:endParaRPr sz="1500"/>
          </a:p>
          <a:p>
            <a:pPr indent="0" lvl="0" marL="0" rtl="0" algn="l">
              <a:spcBef>
                <a:spcPts val="0"/>
              </a:spcBef>
              <a:spcAft>
                <a:spcPts val="0"/>
              </a:spcAft>
              <a:buNone/>
            </a:pPr>
            <a:r>
              <a:rPr lang="en" sz="1500"/>
              <a:t>		-	Sharing knowledge, troubleshooting,..etc</a:t>
            </a:r>
            <a:endParaRPr sz="1500"/>
          </a:p>
          <a:p>
            <a:pPr indent="0" lvl="0" marL="0" rtl="0" algn="l">
              <a:spcBef>
                <a:spcPts val="0"/>
              </a:spcBef>
              <a:spcAft>
                <a:spcPts val="0"/>
              </a:spcAft>
              <a:buNone/>
            </a:pPr>
            <a:r>
              <a:rPr lang="en" sz="1500"/>
              <a:t>	  - 	How to Guides and Notebooks</a:t>
            </a:r>
            <a:endParaRPr sz="1500"/>
          </a:p>
          <a:p>
            <a:pPr indent="45720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34"/>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Introduction</a:t>
            </a:r>
            <a:endParaRPr sz="1700"/>
          </a:p>
        </p:txBody>
      </p:sp>
      <p:sp>
        <p:nvSpPr>
          <p:cNvPr id="1240" name="Google Shape;1240;p34"/>
          <p:cNvSpPr txBox="1"/>
          <p:nvPr>
            <p:ph idx="2" type="subTitle"/>
          </p:nvPr>
        </p:nvSpPr>
        <p:spPr>
          <a:xfrm>
            <a:off x="720000" y="1112675"/>
            <a:ext cx="75111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How can pretrained models contribute to DS and AI?</a:t>
            </a:r>
            <a:endParaRPr b="1" sz="1500"/>
          </a:p>
          <a:p>
            <a:pPr indent="-323850" lvl="0" marL="457200" rtl="0" algn="l">
              <a:spcBef>
                <a:spcPts val="0"/>
              </a:spcBef>
              <a:spcAft>
                <a:spcPts val="0"/>
              </a:spcAft>
              <a:buSzPts val="1500"/>
              <a:buChar char="●"/>
            </a:pPr>
            <a:r>
              <a:rPr lang="en" sz="1500"/>
              <a:t>Transfer Learning:</a:t>
            </a:r>
            <a:endParaRPr sz="1500"/>
          </a:p>
          <a:p>
            <a:pPr indent="0" lvl="0" marL="457200" rtl="0" algn="l">
              <a:spcBef>
                <a:spcPts val="0"/>
              </a:spcBef>
              <a:spcAft>
                <a:spcPts val="0"/>
              </a:spcAft>
              <a:buNone/>
            </a:pPr>
            <a:r>
              <a:rPr lang="en" sz="1500"/>
              <a:t>-	Taking a pre-trained model and fine-tuning it (What we are doing)</a:t>
            </a:r>
            <a:endParaRPr sz="1500"/>
          </a:p>
          <a:p>
            <a:pPr indent="0" lvl="0" marL="457200" rtl="0" algn="l">
              <a:spcBef>
                <a:spcPts val="0"/>
              </a:spcBef>
              <a:spcAft>
                <a:spcPts val="0"/>
              </a:spcAft>
              <a:buNone/>
            </a:pPr>
            <a:r>
              <a:rPr lang="en" sz="1500"/>
              <a:t>-	Reduces time and effort to achieve goal</a:t>
            </a:r>
            <a:endParaRPr sz="1500"/>
          </a:p>
          <a:p>
            <a:pPr indent="0" lvl="0" marL="457200" rtl="0" algn="l">
              <a:spcBef>
                <a:spcPts val="0"/>
              </a:spcBef>
              <a:spcAft>
                <a:spcPts val="0"/>
              </a:spcAft>
              <a:buNone/>
            </a:pPr>
            <a:r>
              <a:rPr lang="en" sz="1500"/>
              <a:t>-	Lower barrier of entry, no need to build model from scratch</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Feature Extraction:</a:t>
            </a:r>
            <a:endParaRPr sz="1500"/>
          </a:p>
          <a:p>
            <a:pPr indent="0" lvl="0" marL="457200" rtl="0" algn="l">
              <a:spcBef>
                <a:spcPts val="0"/>
              </a:spcBef>
              <a:spcAft>
                <a:spcPts val="0"/>
              </a:spcAft>
              <a:buNone/>
            </a:pPr>
            <a:r>
              <a:rPr lang="en" sz="1500"/>
              <a:t>-	Pre-trained models capture rich hierarchical features from raw data</a:t>
            </a:r>
            <a:endParaRPr sz="1500"/>
          </a:p>
          <a:p>
            <a:pPr indent="0" lvl="0" marL="457200" rtl="0" algn="l">
              <a:spcBef>
                <a:spcPts val="0"/>
              </a:spcBef>
              <a:spcAft>
                <a:spcPts val="0"/>
              </a:spcAft>
              <a:buNone/>
            </a:pPr>
            <a:r>
              <a:rPr lang="en" sz="1500"/>
              <a:t>-	used as feature extractors, learning from earlier layers</a:t>
            </a:r>
            <a:endParaRPr sz="1500"/>
          </a:p>
          <a:p>
            <a:pPr indent="0" lvl="0" marL="0" rtl="0" algn="l">
              <a:spcBef>
                <a:spcPts val="0"/>
              </a:spcBef>
              <a:spcAft>
                <a:spcPts val="0"/>
              </a:spcAft>
              <a:buNone/>
            </a:pPr>
            <a:r>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35"/>
          <p:cNvSpPr txBox="1"/>
          <p:nvPr>
            <p:ph type="title"/>
          </p:nvPr>
        </p:nvSpPr>
        <p:spPr>
          <a:xfrm>
            <a:off x="720000" y="2414400"/>
            <a:ext cx="4507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1246" name="Google Shape;1246;p35"/>
          <p:cNvSpPr txBox="1"/>
          <p:nvPr>
            <p:ph idx="2" type="title"/>
          </p:nvPr>
        </p:nvSpPr>
        <p:spPr>
          <a:xfrm>
            <a:off x="814938" y="1372775"/>
            <a:ext cx="1555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247" name="Google Shape;1247;p35"/>
          <p:cNvGrpSpPr/>
          <p:nvPr/>
        </p:nvGrpSpPr>
        <p:grpSpPr>
          <a:xfrm>
            <a:off x="5227431" y="1330402"/>
            <a:ext cx="3203467" cy="2373445"/>
            <a:chOff x="5898606" y="2994625"/>
            <a:chExt cx="3055868" cy="2264089"/>
          </a:xfrm>
        </p:grpSpPr>
        <p:pic>
          <p:nvPicPr>
            <p:cNvPr id="1248" name="Google Shape;1248;p35"/>
            <p:cNvPicPr preferRelativeResize="0"/>
            <p:nvPr/>
          </p:nvPicPr>
          <p:blipFill>
            <a:blip r:embed="rId3">
              <a:alphaModFix/>
            </a:blip>
            <a:stretch>
              <a:fillRect/>
            </a:stretch>
          </p:blipFill>
          <p:spPr>
            <a:xfrm rot="-526931">
              <a:off x="7552500" y="3376089"/>
              <a:ext cx="983055" cy="1134589"/>
            </a:xfrm>
            <a:prstGeom prst="rect">
              <a:avLst/>
            </a:prstGeom>
            <a:noFill/>
            <a:ln>
              <a:noFill/>
            </a:ln>
            <a:effectLst>
              <a:outerShdw blurRad="128588" rotWithShape="0" algn="bl" dir="4500000" dist="47625">
                <a:srgbClr val="000000">
                  <a:alpha val="50000"/>
                </a:srgbClr>
              </a:outerShdw>
            </a:effectLst>
          </p:spPr>
        </p:pic>
        <p:pic>
          <p:nvPicPr>
            <p:cNvPr id="1249" name="Google Shape;1249;p35"/>
            <p:cNvPicPr preferRelativeResize="0"/>
            <p:nvPr/>
          </p:nvPicPr>
          <p:blipFill>
            <a:blip r:embed="rId3">
              <a:alphaModFix/>
            </a:blip>
            <a:stretch>
              <a:fillRect/>
            </a:stretch>
          </p:blipFill>
          <p:spPr>
            <a:xfrm rot="1443213">
              <a:off x="7782877" y="3669957"/>
              <a:ext cx="983054" cy="1134590"/>
            </a:xfrm>
            <a:prstGeom prst="rect">
              <a:avLst/>
            </a:prstGeom>
            <a:noFill/>
            <a:ln>
              <a:noFill/>
            </a:ln>
            <a:effectLst>
              <a:outerShdw blurRad="128588" rotWithShape="0" algn="bl" dir="4500000" dist="47625">
                <a:srgbClr val="000000">
                  <a:alpha val="50000"/>
                </a:srgbClr>
              </a:outerShdw>
            </a:effectLst>
          </p:spPr>
        </p:pic>
        <p:pic>
          <p:nvPicPr>
            <p:cNvPr id="1250" name="Google Shape;1250;p35"/>
            <p:cNvPicPr preferRelativeResize="0"/>
            <p:nvPr/>
          </p:nvPicPr>
          <p:blipFill>
            <a:blip r:embed="rId4">
              <a:alphaModFix/>
            </a:blip>
            <a:stretch>
              <a:fillRect/>
            </a:stretch>
          </p:blipFill>
          <p:spPr>
            <a:xfrm rot="-2823216">
              <a:off x="6151125" y="3374502"/>
              <a:ext cx="1651306" cy="1408879"/>
            </a:xfrm>
            <a:prstGeom prst="rect">
              <a:avLst/>
            </a:prstGeom>
            <a:noFill/>
            <a:ln>
              <a:noFill/>
            </a:ln>
            <a:effectLst>
              <a:outerShdw blurRad="128588" rotWithShape="0" algn="bl" dir="4500000" dist="47625">
                <a:srgbClr val="000000">
                  <a:alpha val="50000"/>
                </a:srgbClr>
              </a:outerShdw>
            </a:effectLst>
          </p:spPr>
        </p:pic>
        <p:pic>
          <p:nvPicPr>
            <p:cNvPr id="1251" name="Google Shape;1251;p35"/>
            <p:cNvPicPr preferRelativeResize="0"/>
            <p:nvPr/>
          </p:nvPicPr>
          <p:blipFill>
            <a:blip r:embed="rId5">
              <a:alphaModFix/>
            </a:blip>
            <a:stretch>
              <a:fillRect/>
            </a:stretch>
          </p:blipFill>
          <p:spPr>
            <a:xfrm>
              <a:off x="6367750" y="4141143"/>
              <a:ext cx="1043831" cy="966821"/>
            </a:xfrm>
            <a:prstGeom prst="rect">
              <a:avLst/>
            </a:prstGeom>
            <a:noFill/>
            <a:ln>
              <a:noFill/>
            </a:ln>
            <a:effectLst>
              <a:outerShdw blurRad="128588" rotWithShape="0" algn="bl" dir="4500000" dist="47625">
                <a:srgbClr val="000000">
                  <a:alpha val="50000"/>
                </a:srgbClr>
              </a:outerShdw>
            </a:effectLst>
          </p:spPr>
        </p:pic>
        <p:pic>
          <p:nvPicPr>
            <p:cNvPr id="1252" name="Google Shape;1252;p35"/>
            <p:cNvPicPr preferRelativeResize="0"/>
            <p:nvPr/>
          </p:nvPicPr>
          <p:blipFill>
            <a:blip r:embed="rId6">
              <a:alphaModFix/>
            </a:blip>
            <a:stretch>
              <a:fillRect/>
            </a:stretch>
          </p:blipFill>
          <p:spPr>
            <a:xfrm>
              <a:off x="7035661" y="3673949"/>
              <a:ext cx="972415" cy="1385350"/>
            </a:xfrm>
            <a:prstGeom prst="rect">
              <a:avLst/>
            </a:prstGeom>
            <a:noFill/>
            <a:ln>
              <a:noFill/>
            </a:ln>
            <a:effectLst>
              <a:outerShdw blurRad="128588" rotWithShape="0" algn="bl" dir="4500000" dist="47625">
                <a:srgbClr val="000000">
                  <a:alpha val="50000"/>
                </a:srgbClr>
              </a:outerShdw>
            </a:effectLst>
          </p:spPr>
        </p:pic>
        <p:pic>
          <p:nvPicPr>
            <p:cNvPr id="1253" name="Google Shape;1253;p35"/>
            <p:cNvPicPr preferRelativeResize="0"/>
            <p:nvPr/>
          </p:nvPicPr>
          <p:blipFill>
            <a:blip r:embed="rId7">
              <a:alphaModFix/>
            </a:blip>
            <a:stretch>
              <a:fillRect/>
            </a:stretch>
          </p:blipFill>
          <p:spPr>
            <a:xfrm>
              <a:off x="7411575" y="4276006"/>
              <a:ext cx="1186431" cy="963969"/>
            </a:xfrm>
            <a:prstGeom prst="rect">
              <a:avLst/>
            </a:prstGeom>
            <a:noFill/>
            <a:ln>
              <a:noFill/>
            </a:ln>
            <a:effectLst>
              <a:outerShdw blurRad="128588" rotWithShape="0" algn="bl" dir="4500000" dist="47625">
                <a:srgbClr val="000000">
                  <a:alpha val="50000"/>
                </a:srgbClr>
              </a:outerShdw>
            </a:effectLst>
          </p:spPr>
        </p:pic>
        <p:pic>
          <p:nvPicPr>
            <p:cNvPr id="1254" name="Google Shape;1254;p35"/>
            <p:cNvPicPr preferRelativeResize="0"/>
            <p:nvPr/>
          </p:nvPicPr>
          <p:blipFill>
            <a:blip r:embed="rId8">
              <a:alphaModFix/>
            </a:blip>
            <a:stretch>
              <a:fillRect/>
            </a:stretch>
          </p:blipFill>
          <p:spPr>
            <a:xfrm>
              <a:off x="6525866" y="4802390"/>
              <a:ext cx="2017145" cy="456325"/>
            </a:xfrm>
            <a:prstGeom prst="rect">
              <a:avLst/>
            </a:prstGeom>
            <a:noFill/>
            <a:ln>
              <a:noFill/>
            </a:ln>
            <a:effectLst>
              <a:outerShdw blurRad="128588" rotWithShape="0" algn="bl" dir="4500000" dist="47625">
                <a:srgbClr val="000000">
                  <a:alpha val="50000"/>
                </a:srgb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36"/>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motivation</a:t>
            </a:r>
            <a:endParaRPr/>
          </a:p>
        </p:txBody>
      </p:sp>
      <p:sp>
        <p:nvSpPr>
          <p:cNvPr id="1260" name="Google Shape;1260;p36"/>
          <p:cNvSpPr txBox="1"/>
          <p:nvPr>
            <p:ph idx="1" type="subTitle"/>
          </p:nvPr>
        </p:nvSpPr>
        <p:spPr>
          <a:xfrm>
            <a:off x="4967525" y="1833350"/>
            <a:ext cx="2822700" cy="8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 model that predicts whether we like a certain fruit/vegetables.</a:t>
            </a:r>
            <a:endParaRPr/>
          </a:p>
        </p:txBody>
      </p:sp>
      <p:sp>
        <p:nvSpPr>
          <p:cNvPr id="1261" name="Google Shape;1261;p36"/>
          <p:cNvSpPr txBox="1"/>
          <p:nvPr>
            <p:ph idx="2" type="subTitle"/>
          </p:nvPr>
        </p:nvSpPr>
        <p:spPr>
          <a:xfrm>
            <a:off x="720000" y="1877825"/>
            <a:ext cx="2822700" cy="89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is no current system that recommends us fruits/vegetables via images</a:t>
            </a:r>
            <a:endParaRPr/>
          </a:p>
        </p:txBody>
      </p:sp>
      <p:sp>
        <p:nvSpPr>
          <p:cNvPr id="1262" name="Google Shape;1262;p36"/>
          <p:cNvSpPr txBox="1"/>
          <p:nvPr>
            <p:ph idx="3" type="subTitle"/>
          </p:nvPr>
        </p:nvSpPr>
        <p:spPr>
          <a:xfrm>
            <a:off x="719988" y="1274438"/>
            <a:ext cx="2822700" cy="5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263" name="Google Shape;1263;p36"/>
          <p:cNvSpPr txBox="1"/>
          <p:nvPr>
            <p:ph idx="4" type="subTitle"/>
          </p:nvPr>
        </p:nvSpPr>
        <p:spPr>
          <a:xfrm>
            <a:off x="4967535" y="1274438"/>
            <a:ext cx="2822700" cy="5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264" name="Google Shape;1264;p36"/>
          <p:cNvSpPr txBox="1"/>
          <p:nvPr>
            <p:ph idx="1" type="subTitle"/>
          </p:nvPr>
        </p:nvSpPr>
        <p:spPr>
          <a:xfrm>
            <a:off x="4967532" y="3327024"/>
            <a:ext cx="28227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his model will be able to learn our preferences based on its appearance and produce accurate predictions. </a:t>
            </a:r>
            <a:endParaRPr/>
          </a:p>
          <a:p>
            <a:pPr indent="0" lvl="0" marL="0" rtl="0" algn="ctr">
              <a:spcBef>
                <a:spcPts val="0"/>
              </a:spcBef>
              <a:spcAft>
                <a:spcPts val="0"/>
              </a:spcAft>
              <a:buNone/>
            </a:pPr>
            <a:r>
              <a:t/>
            </a:r>
            <a:endParaRPr/>
          </a:p>
        </p:txBody>
      </p:sp>
      <p:sp>
        <p:nvSpPr>
          <p:cNvPr id="1265" name="Google Shape;1265;p36"/>
          <p:cNvSpPr txBox="1"/>
          <p:nvPr>
            <p:ph idx="2" type="subTitle"/>
          </p:nvPr>
        </p:nvSpPr>
        <p:spPr>
          <a:xfrm>
            <a:off x="720000" y="3327025"/>
            <a:ext cx="28227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Will image classification be able to predict our preferences based solely on images provided to it during its training phase.</a:t>
            </a:r>
            <a:endParaRPr sz="1300"/>
          </a:p>
        </p:txBody>
      </p:sp>
      <p:sp>
        <p:nvSpPr>
          <p:cNvPr id="1266" name="Google Shape;1266;p36"/>
          <p:cNvSpPr txBox="1"/>
          <p:nvPr>
            <p:ph idx="3" type="subTitle"/>
          </p:nvPr>
        </p:nvSpPr>
        <p:spPr>
          <a:xfrm>
            <a:off x="719988" y="2700675"/>
            <a:ext cx="2822700" cy="5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 Question:</a:t>
            </a:r>
            <a:endParaRPr/>
          </a:p>
        </p:txBody>
      </p:sp>
      <p:sp>
        <p:nvSpPr>
          <p:cNvPr id="1267" name="Google Shape;1267;p36"/>
          <p:cNvSpPr txBox="1"/>
          <p:nvPr>
            <p:ph idx="4" type="subTitle"/>
          </p:nvPr>
        </p:nvSpPr>
        <p:spPr>
          <a:xfrm>
            <a:off x="4967535" y="2700675"/>
            <a:ext cx="2822700" cy="5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Hypothesis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37"/>
          <p:cNvSpPr txBox="1"/>
          <p:nvPr>
            <p:ph type="title"/>
          </p:nvPr>
        </p:nvSpPr>
        <p:spPr>
          <a:xfrm>
            <a:off x="720000" y="539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Motivation</a:t>
            </a:r>
            <a:endParaRPr/>
          </a:p>
          <a:p>
            <a:pPr indent="0" lvl="0" marL="0" rtl="0" algn="l">
              <a:spcBef>
                <a:spcPts val="0"/>
              </a:spcBef>
              <a:spcAft>
                <a:spcPts val="0"/>
              </a:spcAft>
              <a:buNone/>
            </a:pPr>
            <a:r>
              <a:t/>
            </a:r>
            <a:endParaRPr/>
          </a:p>
        </p:txBody>
      </p:sp>
      <p:sp>
        <p:nvSpPr>
          <p:cNvPr id="1273" name="Google Shape;1273;p37"/>
          <p:cNvSpPr txBox="1"/>
          <p:nvPr>
            <p:ph idx="1" type="subTitle"/>
          </p:nvPr>
        </p:nvSpPr>
        <p:spPr>
          <a:xfrm>
            <a:off x="720000" y="1694350"/>
            <a:ext cx="45639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Why is this </a:t>
            </a:r>
            <a:r>
              <a:rPr b="1" lang="en"/>
              <a:t>important</a:t>
            </a:r>
            <a:r>
              <a:rPr b="1" lang="en"/>
              <a:t> to DS and AI?</a:t>
            </a:r>
            <a:endParaRPr b="1"/>
          </a:p>
          <a:p>
            <a:pPr indent="0" lvl="0" marL="0" rtl="0" algn="l">
              <a:spcBef>
                <a:spcPts val="0"/>
              </a:spcBef>
              <a:spcAft>
                <a:spcPts val="0"/>
              </a:spcAft>
              <a:buNone/>
            </a:pPr>
            <a:r>
              <a:rPr lang="en"/>
              <a:t>If preference could be determined visually</a:t>
            </a:r>
            <a:endParaRPr/>
          </a:p>
          <a:p>
            <a:pPr indent="-330200" lvl="0" marL="457200" rtl="0" algn="l">
              <a:spcBef>
                <a:spcPts val="0"/>
              </a:spcBef>
              <a:spcAft>
                <a:spcPts val="0"/>
              </a:spcAft>
              <a:buSzPts val="1600"/>
              <a:buChar char="●"/>
            </a:pPr>
            <a:r>
              <a:rPr lang="en"/>
              <a:t>Further push recommendation systems</a:t>
            </a:r>
            <a:endParaRPr/>
          </a:p>
          <a:p>
            <a:pPr indent="-330200" lvl="0" marL="457200" rtl="0" algn="l">
              <a:spcBef>
                <a:spcPts val="0"/>
              </a:spcBef>
              <a:spcAft>
                <a:spcPts val="0"/>
              </a:spcAft>
              <a:buSzPts val="1600"/>
              <a:buChar char="●"/>
            </a:pPr>
            <a:r>
              <a:rPr lang="en"/>
              <a:t>Google, tabelog</a:t>
            </a:r>
            <a:endParaRPr/>
          </a:p>
          <a:p>
            <a:pPr indent="-330200" lvl="0" marL="457200" rtl="0" algn="l">
              <a:spcBef>
                <a:spcPts val="0"/>
              </a:spcBef>
              <a:spcAft>
                <a:spcPts val="0"/>
              </a:spcAft>
              <a:buSzPts val="1600"/>
              <a:buChar char="●"/>
            </a:pPr>
            <a:r>
              <a:rPr lang="en"/>
              <a:t>Recommend users preferred food choices/ restaurants utilizing images  </a:t>
            </a:r>
            <a:endParaRPr/>
          </a:p>
        </p:txBody>
      </p:sp>
      <p:grpSp>
        <p:nvGrpSpPr>
          <p:cNvPr id="1274" name="Google Shape;1274;p37"/>
          <p:cNvGrpSpPr/>
          <p:nvPr/>
        </p:nvGrpSpPr>
        <p:grpSpPr>
          <a:xfrm>
            <a:off x="6196604" y="2711199"/>
            <a:ext cx="2482830" cy="1910352"/>
            <a:chOff x="301079" y="547449"/>
            <a:chExt cx="2482830" cy="1910352"/>
          </a:xfrm>
        </p:grpSpPr>
        <p:pic>
          <p:nvPicPr>
            <p:cNvPr id="1275" name="Google Shape;1275;p37"/>
            <p:cNvPicPr preferRelativeResize="0"/>
            <p:nvPr/>
          </p:nvPicPr>
          <p:blipFill>
            <a:blip r:embed="rId3">
              <a:alphaModFix/>
            </a:blip>
            <a:stretch>
              <a:fillRect/>
            </a:stretch>
          </p:blipFill>
          <p:spPr>
            <a:xfrm>
              <a:off x="301087" y="547449"/>
              <a:ext cx="1976500" cy="1374100"/>
            </a:xfrm>
            <a:prstGeom prst="rect">
              <a:avLst/>
            </a:prstGeom>
            <a:noFill/>
            <a:ln>
              <a:noFill/>
            </a:ln>
            <a:effectLst>
              <a:outerShdw blurRad="128588" rotWithShape="0" algn="bl" dir="4500000" dist="47625">
                <a:srgbClr val="000000">
                  <a:alpha val="50000"/>
                </a:srgbClr>
              </a:outerShdw>
            </a:effectLst>
          </p:spPr>
        </p:pic>
        <p:pic>
          <p:nvPicPr>
            <p:cNvPr id="1276" name="Google Shape;1276;p37"/>
            <p:cNvPicPr preferRelativeResize="0"/>
            <p:nvPr/>
          </p:nvPicPr>
          <p:blipFill>
            <a:blip r:embed="rId4">
              <a:alphaModFix/>
            </a:blip>
            <a:stretch>
              <a:fillRect/>
            </a:stretch>
          </p:blipFill>
          <p:spPr>
            <a:xfrm rot="2828494">
              <a:off x="974350" y="778225"/>
              <a:ext cx="1261716" cy="1448805"/>
            </a:xfrm>
            <a:prstGeom prst="rect">
              <a:avLst/>
            </a:prstGeom>
            <a:noFill/>
            <a:ln>
              <a:noFill/>
            </a:ln>
            <a:effectLst>
              <a:outerShdw blurRad="128588" rotWithShape="0" algn="bl" dir="4500000" dist="47625">
                <a:srgbClr val="000000">
                  <a:alpha val="50000"/>
                </a:srgbClr>
              </a:outerShdw>
            </a:effectLst>
          </p:spPr>
        </p:pic>
        <p:pic>
          <p:nvPicPr>
            <p:cNvPr id="1277" name="Google Shape;1277;p37"/>
            <p:cNvPicPr preferRelativeResize="0"/>
            <p:nvPr/>
          </p:nvPicPr>
          <p:blipFill>
            <a:blip r:embed="rId5">
              <a:alphaModFix/>
            </a:blip>
            <a:stretch>
              <a:fillRect/>
            </a:stretch>
          </p:blipFill>
          <p:spPr>
            <a:xfrm>
              <a:off x="301079" y="1387960"/>
              <a:ext cx="1602823" cy="809962"/>
            </a:xfrm>
            <a:prstGeom prst="rect">
              <a:avLst/>
            </a:prstGeom>
            <a:noFill/>
            <a:ln>
              <a:noFill/>
            </a:ln>
            <a:effectLst>
              <a:outerShdw blurRad="128588" rotWithShape="0" algn="bl" dir="4500000" dist="47625">
                <a:srgbClr val="000000">
                  <a:alpha val="50000"/>
                </a:srgbClr>
              </a:outerShdw>
            </a:effectLst>
          </p:spPr>
        </p:pic>
        <p:pic>
          <p:nvPicPr>
            <p:cNvPr id="1278" name="Google Shape;1278;p37"/>
            <p:cNvPicPr preferRelativeResize="0"/>
            <p:nvPr/>
          </p:nvPicPr>
          <p:blipFill>
            <a:blip r:embed="rId6">
              <a:alphaModFix/>
            </a:blip>
            <a:stretch>
              <a:fillRect/>
            </a:stretch>
          </p:blipFill>
          <p:spPr>
            <a:xfrm>
              <a:off x="1517622" y="1390812"/>
              <a:ext cx="1266287" cy="804258"/>
            </a:xfrm>
            <a:prstGeom prst="rect">
              <a:avLst/>
            </a:prstGeom>
            <a:noFill/>
            <a:ln>
              <a:noFill/>
            </a:ln>
            <a:effectLst>
              <a:outerShdw blurRad="128588" rotWithShape="0" algn="bl" dir="4500000" dist="47625">
                <a:srgbClr val="000000">
                  <a:alpha val="50000"/>
                </a:srgbClr>
              </a:outerShdw>
            </a:effectLst>
          </p:spPr>
        </p:pic>
        <p:pic>
          <p:nvPicPr>
            <p:cNvPr id="1279" name="Google Shape;1279;p37"/>
            <p:cNvPicPr preferRelativeResize="0"/>
            <p:nvPr/>
          </p:nvPicPr>
          <p:blipFill>
            <a:blip r:embed="rId7">
              <a:alphaModFix/>
            </a:blip>
            <a:stretch>
              <a:fillRect/>
            </a:stretch>
          </p:blipFill>
          <p:spPr>
            <a:xfrm>
              <a:off x="467674" y="1836457"/>
              <a:ext cx="2047734" cy="456317"/>
            </a:xfrm>
            <a:prstGeom prst="rect">
              <a:avLst/>
            </a:prstGeom>
            <a:noFill/>
            <a:ln>
              <a:noFill/>
            </a:ln>
            <a:effectLst>
              <a:outerShdw blurRad="128588" rotWithShape="0" algn="bl" dir="4500000" dist="47625">
                <a:srgbClr val="000000">
                  <a:alpha val="50000"/>
                </a:srgbClr>
              </a:outerShdw>
            </a:effectLst>
          </p:spPr>
        </p:pic>
      </p:grpSp>
      <p:pic>
        <p:nvPicPr>
          <p:cNvPr id="1280" name="Google Shape;1280;p37"/>
          <p:cNvPicPr preferRelativeResize="0"/>
          <p:nvPr/>
        </p:nvPicPr>
        <p:blipFill>
          <a:blip r:embed="rId8">
            <a:alphaModFix/>
          </a:blip>
          <a:stretch>
            <a:fillRect/>
          </a:stretch>
        </p:blipFill>
        <p:spPr>
          <a:xfrm>
            <a:off x="5892850" y="539975"/>
            <a:ext cx="2786575" cy="158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Happy Vegan Day Worldwide! by Slidesgo">
  <a:themeElements>
    <a:clrScheme name="Simple Light">
      <a:dk1>
        <a:srgbClr val="213011"/>
      </a:dk1>
      <a:lt1>
        <a:srgbClr val="DAE8CF"/>
      </a:lt1>
      <a:dk2>
        <a:srgbClr val="BDCCAD"/>
      </a:dk2>
      <a:lt2>
        <a:srgbClr val="C2D3B0"/>
      </a:lt2>
      <a:accent1>
        <a:srgbClr val="F9FCF6"/>
      </a:accent1>
      <a:accent2>
        <a:srgbClr val="FFD74C"/>
      </a:accent2>
      <a:accent3>
        <a:srgbClr val="E27416"/>
      </a:accent3>
      <a:accent4>
        <a:srgbClr val="D43426"/>
      </a:accent4>
      <a:accent5>
        <a:srgbClr val="642831"/>
      </a:accent5>
      <a:accent6>
        <a:srgbClr val="ADBE46"/>
      </a:accent6>
      <a:hlink>
        <a:srgbClr val="2130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